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iaporama">
    <p:spTree>
      <p:nvGrpSpPr>
        <p:cNvPr id="1" name=""/>
        <p:cNvGrpSpPr/>
        <p:nvPr/>
      </p:nvGrpSpPr>
      <p:grpSpPr>
        <a:xfrm>
          <a:off x="0" y="0"/>
          <a:ext cx="0" cy="0"/>
          <a:chOff x="0" y="0"/>
          <a:chExt cx="0" cy="0"/>
        </a:xfrm>
      </p:grpSpPr>
      <p:sp>
        <p:nvSpPr>
          <p:cNvPr id="11" name="Rectangle 10"/>
          <p:cNvSpPr/>
          <p:nvPr userDrawn="1"/>
        </p:nvSpPr>
        <p:spPr>
          <a:xfrm>
            <a:off x="304800" y="1161456"/>
            <a:ext cx="1007706" cy="3736222"/>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userDrawn="1"/>
        </p:nvSpPr>
        <p:spPr>
          <a:xfrm>
            <a:off x="1670180" y="1161455"/>
            <a:ext cx="10151706" cy="3736223"/>
          </a:xfrm>
          <a:prstGeom prst="rect">
            <a:avLst/>
          </a:prstGeom>
          <a:noFill/>
          <a:ln w="38100">
            <a:solidFill>
              <a:srgbClr val="D3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re 21">
            <a:extLst>
              <a:ext uri="{FF2B5EF4-FFF2-40B4-BE49-F238E27FC236}">
                <a16:creationId xmlns:a16="http://schemas.microsoft.com/office/drawing/2014/main" id="{463E0FF3-336E-40AD-9AA2-3021ED1A4687}"/>
              </a:ext>
            </a:extLst>
          </p:cNvPr>
          <p:cNvSpPr>
            <a:spLocks noGrp="1"/>
          </p:cNvSpPr>
          <p:nvPr>
            <p:ph type="title" hasCustomPrompt="1"/>
          </p:nvPr>
        </p:nvSpPr>
        <p:spPr>
          <a:xfrm>
            <a:off x="1798252" y="1309917"/>
            <a:ext cx="9895562" cy="3456292"/>
          </a:xfrm>
        </p:spPr>
        <p:txBody>
          <a:bodyPr anchor="ctr">
            <a:normAutofit/>
          </a:bodyPr>
          <a:lstStyle>
            <a:lvl1pPr algn="ctr">
              <a:defRPr sz="3600">
                <a:solidFill>
                  <a:srgbClr val="7390A1"/>
                </a:solidFill>
                <a:latin typeface="+mn-lt"/>
              </a:defRPr>
            </a:lvl1pPr>
          </a:lstStyle>
          <a:p>
            <a:r>
              <a:rPr lang="fr-FR" dirty="0"/>
              <a:t>TITRE GENERAL DU DIAPORAMA</a:t>
            </a:r>
          </a:p>
        </p:txBody>
      </p:sp>
      <p:sp>
        <p:nvSpPr>
          <p:cNvPr id="24" name="Espace réservé du texte 23">
            <a:extLst>
              <a:ext uri="{FF2B5EF4-FFF2-40B4-BE49-F238E27FC236}">
                <a16:creationId xmlns:a16="http://schemas.microsoft.com/office/drawing/2014/main" id="{1BC5A145-FD11-41C8-96D5-DA8FCF6A81F1}"/>
              </a:ext>
            </a:extLst>
          </p:cNvPr>
          <p:cNvSpPr>
            <a:spLocks noGrp="1"/>
          </p:cNvSpPr>
          <p:nvPr>
            <p:ph type="body" sz="quarter" idx="13" hasCustomPrompt="1"/>
          </p:nvPr>
        </p:nvSpPr>
        <p:spPr>
          <a:xfrm>
            <a:off x="1670180" y="5093571"/>
            <a:ext cx="10151706" cy="789138"/>
          </a:xfrm>
        </p:spPr>
        <p:txBody>
          <a:bodyPr anchor="ctr">
            <a:noAutofit/>
          </a:bodyPr>
          <a:lstStyle>
            <a:lvl1pPr marL="0" indent="0" algn="ctr">
              <a:lnSpc>
                <a:spcPct val="100000"/>
              </a:lnSpc>
              <a:buNone/>
              <a:defRPr sz="1800">
                <a:solidFill>
                  <a:srgbClr val="7390A1"/>
                </a:solidFill>
                <a:latin typeface="+mn-lt"/>
              </a:defRPr>
            </a:lvl1pPr>
          </a:lstStyle>
          <a:p>
            <a:pPr lvl="0"/>
            <a:r>
              <a:rPr lang="fr-FR" dirty="0"/>
              <a:t>Auteur – Composante - Service</a:t>
            </a:r>
          </a:p>
          <a:p>
            <a:pPr lvl="0"/>
            <a:r>
              <a:rPr lang="fr-FR" dirty="0"/>
              <a:t>Date</a:t>
            </a:r>
          </a:p>
        </p:txBody>
      </p:sp>
      <p:sp>
        <p:nvSpPr>
          <p:cNvPr id="7" name="Espace réservé du pied de page 6">
            <a:extLst>
              <a:ext uri="{FF2B5EF4-FFF2-40B4-BE49-F238E27FC236}">
                <a16:creationId xmlns:a16="http://schemas.microsoft.com/office/drawing/2014/main" id="{0C85AA6C-AE4A-4B62-9DD4-9CEAA287B521}"/>
              </a:ext>
            </a:extLst>
          </p:cNvPr>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space réservé du numéro de diapositive 7">
            <a:extLst>
              <a:ext uri="{FF2B5EF4-FFF2-40B4-BE49-F238E27FC236}">
                <a16:creationId xmlns:a16="http://schemas.microsoft.com/office/drawing/2014/main" id="{60FE2CC2-3884-49A0-91DE-CCA516F8F047}"/>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9103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smtClean="0"/>
              <a:t>Modifiez le style du titre</a:t>
            </a:r>
            <a:endParaRPr lang="fr-FR" dirty="0"/>
          </a:p>
        </p:txBody>
      </p:sp>
      <p:pic>
        <p:nvPicPr>
          <p:cNvPr id="6" name="Image 5"/>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3" name="Espace réservé du pied de page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2308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ier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smtClean="0"/>
              <a:t>Modifiez le style du titre</a:t>
            </a:r>
            <a:endParaRPr lang="fr-FR" dirty="0"/>
          </a:p>
        </p:txBody>
      </p:sp>
      <p:sp>
        <p:nvSpPr>
          <p:cNvPr id="8" name="Rectangle 7">
            <a:extLst>
              <a:ext uri="{FF2B5EF4-FFF2-40B4-BE49-F238E27FC236}">
                <a16:creationId xmlns:a16="http://schemas.microsoft.com/office/drawing/2014/main" id="{7D4D1909-350C-477F-AAC8-482CCFC062E0}"/>
              </a:ext>
            </a:extLst>
          </p:cNvPr>
          <p:cNvSpPr/>
          <p:nvPr userDrawn="1"/>
        </p:nvSpPr>
        <p:spPr>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pied de page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1651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smtClean="0"/>
              <a:t>Modifiez le style du titre</a:t>
            </a:r>
            <a:endParaRPr lang="fr-FR" dirty="0"/>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3" y="1696624"/>
            <a:ext cx="4844158" cy="4381500"/>
          </a:xfrm>
        </p:spPr>
        <p:txBody>
          <a:bodyPr>
            <a:normAutofit/>
          </a:bodyPr>
          <a:lstStyle>
            <a:lvl1pPr marL="268288" indent="-268288">
              <a:defRPr sz="3200"/>
            </a:lvl1pPr>
            <a:lvl2pPr marL="268288" indent="-268288">
              <a:defRPr sz="2800"/>
            </a:lvl2pPr>
            <a:lvl3pPr marL="268288" indent="-268288">
              <a:defRPr sz="2400"/>
            </a:lvl3pPr>
            <a:lvl4pPr marL="268288" indent="-268288">
              <a:defRPr sz="2000"/>
            </a:lvl4pPr>
            <a:lvl5pPr marL="268288" indent="-268288">
              <a:defRPr sz="20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6" name="Image 5"/>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8" name="Espace réservé du contenu 6">
            <a:extLst>
              <a:ext uri="{FF2B5EF4-FFF2-40B4-BE49-F238E27FC236}">
                <a16:creationId xmlns:a16="http://schemas.microsoft.com/office/drawing/2014/main" id="{D7107845-4C3B-4B69-990A-B3D68C4E4D38}"/>
              </a:ext>
            </a:extLst>
          </p:cNvPr>
          <p:cNvSpPr>
            <a:spLocks noGrp="1"/>
          </p:cNvSpPr>
          <p:nvPr>
            <p:ph sz="quarter" idx="14"/>
          </p:nvPr>
        </p:nvSpPr>
        <p:spPr>
          <a:xfrm>
            <a:off x="6379654" y="1696624"/>
            <a:ext cx="4844158" cy="4381500"/>
          </a:xfrm>
        </p:spPr>
        <p:txBody>
          <a:bodyPr>
            <a:normAutofit/>
          </a:bodyPr>
          <a:lstStyle>
            <a:lvl1pPr marL="358775" indent="-285750">
              <a:defRPr sz="3200"/>
            </a:lvl1pPr>
            <a:lvl2pPr marL="358775" indent="-285750">
              <a:defRPr sz="2800"/>
            </a:lvl2pPr>
            <a:lvl3pPr marL="358775" indent="-285750">
              <a:defRPr sz="2400"/>
            </a:lvl3pPr>
            <a:lvl4pPr marL="358775" indent="-285750">
              <a:defRPr sz="2000"/>
            </a:lvl4pPr>
            <a:lvl5pPr marL="358775" indent="-285750">
              <a:defRPr sz="20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cxnSp>
        <p:nvCxnSpPr>
          <p:cNvPr id="14" name="Connecteur droit 13"/>
          <p:cNvCxnSpPr/>
          <p:nvPr userDrawn="1"/>
        </p:nvCxnSpPr>
        <p:spPr>
          <a:xfrm>
            <a:off x="5933440" y="1696624"/>
            <a:ext cx="0" cy="438150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7978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5" name="Espace réservé du contenu 2"/>
          <p:cNvSpPr>
            <a:spLocks noGrp="1"/>
          </p:cNvSpPr>
          <p:nvPr>
            <p:ph idx="1" hasCustomPrompt="1"/>
          </p:nvPr>
        </p:nvSpPr>
        <p:spPr>
          <a:xfrm>
            <a:off x="754143" y="1988454"/>
            <a:ext cx="10607784" cy="3052154"/>
          </a:xfrm>
          <a:prstGeom prst="rect">
            <a:avLst/>
          </a:prstGeom>
          <a:solidFill>
            <a:schemeClr val="bg1">
              <a:alpha val="25000"/>
            </a:schemeClr>
          </a:solidFill>
        </p:spPr>
        <p:txBody>
          <a:bodyPr lIns="72000" tIns="72000" rIns="72000" bIns="72000" anchor="ctr" anchorCtr="0">
            <a:normAutofit/>
          </a:bodyPr>
          <a:lstStyle>
            <a:lvl1pPr marL="0" indent="0" algn="l">
              <a:buClr>
                <a:schemeClr val="accent6">
                  <a:lumMod val="50000"/>
                </a:schemeClr>
              </a:buClr>
              <a:buFont typeface="Wingdings" panose="05000000000000000000" pitchFamily="2" charset="2"/>
              <a:buNone/>
              <a:defRPr sz="4000" b="0" i="1">
                <a:solidFill>
                  <a:srgbClr val="7390A1"/>
                </a:solidFill>
                <a:latin typeface="Calibri Light" panose="020F0302020204030204" pitchFamily="34" charset="0"/>
                <a:cs typeface="Calibri Light" panose="020F0302020204030204" pitchFamily="34" charset="0"/>
              </a:defRPr>
            </a:lvl1pPr>
            <a:lvl2pPr marL="0" indent="0" algn="r">
              <a:spcBef>
                <a:spcPts val="744"/>
              </a:spcBef>
              <a:buClr>
                <a:schemeClr val="accent6">
                  <a:lumMod val="50000"/>
                </a:schemeClr>
              </a:buClr>
              <a:buFont typeface="Wingdings" panose="05000000000000000000" pitchFamily="2" charset="2"/>
              <a:buNone/>
              <a:defRPr sz="1800" baseline="0">
                <a:solidFill>
                  <a:srgbClr val="14283C"/>
                </a:solidFill>
                <a:latin typeface="Calibri Light" panose="020F0302020204030204" pitchFamily="34" charset="0"/>
                <a:cs typeface="Calibri Light" panose="020F0302020204030204" pitchFamily="34" charset="0"/>
              </a:defRPr>
            </a:lvl2pPr>
            <a:lvl3pPr marL="566961" indent="0">
              <a:buClr>
                <a:schemeClr val="accent6">
                  <a:lumMod val="50000"/>
                </a:schemeClr>
              </a:buClr>
              <a:buFont typeface="Wingdings" panose="05000000000000000000" pitchFamily="2" charset="2"/>
              <a:buNone/>
              <a:defRPr>
                <a:latin typeface="Calibri" panose="020F0502020204030204" pitchFamily="34" charset="0"/>
              </a:defRPr>
            </a:lvl3pPr>
            <a:lvl4pPr marL="850442" indent="0">
              <a:buClr>
                <a:schemeClr val="accent6">
                  <a:lumMod val="50000"/>
                </a:schemeClr>
              </a:buClr>
              <a:buFont typeface="Wingdings" panose="05000000000000000000" pitchFamily="2" charset="2"/>
              <a:buNone/>
              <a:defRPr>
                <a:latin typeface="Calibri" panose="020F0502020204030204" pitchFamily="34" charset="0"/>
              </a:defRPr>
            </a:lvl4pPr>
            <a:lvl5pPr marL="1133923" indent="0">
              <a:buClr>
                <a:schemeClr val="accent6">
                  <a:lumMod val="50000"/>
                </a:schemeClr>
              </a:buClr>
              <a:buFont typeface="Wingdings" panose="05000000000000000000" pitchFamily="2" charset="2"/>
              <a:buNone/>
              <a:defRPr>
                <a:latin typeface="Calibri" panose="020F0502020204030204" pitchFamily="34" charset="0"/>
              </a:defRPr>
            </a:lvl5pPr>
          </a:lstStyle>
          <a:p>
            <a:pPr lvl="0"/>
            <a:r>
              <a:rPr lang="fr-FR" dirty="0"/>
              <a:t>« ...citation... »</a:t>
            </a:r>
          </a:p>
          <a:p>
            <a:pPr lvl="1"/>
            <a:endParaRPr lang="fr-FR" dirty="0"/>
          </a:p>
          <a:p>
            <a:pPr lvl="1"/>
            <a:r>
              <a:rPr lang="fr-FR" dirty="0"/>
              <a:t>Nom de l’auteur</a:t>
            </a:r>
          </a:p>
        </p:txBody>
      </p:sp>
      <p:grpSp>
        <p:nvGrpSpPr>
          <p:cNvPr id="11" name="Groupe 10"/>
          <p:cNvGrpSpPr/>
          <p:nvPr userDrawn="1"/>
        </p:nvGrpSpPr>
        <p:grpSpPr>
          <a:xfrm>
            <a:off x="5150498" y="1452872"/>
            <a:ext cx="1934548" cy="855747"/>
            <a:chOff x="5150498" y="498225"/>
            <a:chExt cx="1934548" cy="855747"/>
          </a:xfrm>
        </p:grpSpPr>
        <p:sp>
          <p:nvSpPr>
            <p:cNvPr id="7" name="ZoneTexte 6"/>
            <p:cNvSpPr txBox="1"/>
            <p:nvPr userDrawn="1"/>
          </p:nvSpPr>
          <p:spPr>
            <a:xfrm>
              <a:off x="5727327" y="498225"/>
              <a:ext cx="661415" cy="855747"/>
            </a:xfrm>
            <a:prstGeom prst="rect">
              <a:avLst/>
            </a:prstGeom>
            <a:noFill/>
          </p:spPr>
          <p:txBody>
            <a:bodyPr wrap="square" rtlCol="0">
              <a:spAutoFit/>
            </a:bodyPr>
            <a:lstStyle/>
            <a:p>
              <a:pPr marL="0" marR="0" lvl="0" indent="0" algn="l" defTabSz="566961" rtl="0" eaLnBrk="1" fontAlgn="base" latinLnBrk="0" hangingPunct="1">
                <a:lnSpc>
                  <a:spcPct val="100000"/>
                </a:lnSpc>
                <a:spcBef>
                  <a:spcPct val="0"/>
                </a:spcBef>
                <a:spcAft>
                  <a:spcPct val="0"/>
                </a:spcAft>
                <a:buClrTx/>
                <a:buSzTx/>
                <a:buFontTx/>
                <a:buNone/>
                <a:tabLst/>
                <a:defRPr/>
              </a:pPr>
              <a:r>
                <a:rPr kumimoji="0" lang="fr-FR" sz="4961" b="0" i="1" u="none" strike="noStrike" kern="1200" cap="none" spc="0" normalizeH="0" baseline="0" noProof="0" dirty="0">
                  <a:ln>
                    <a:noFill/>
                  </a:ln>
                  <a:solidFill>
                    <a:srgbClr val="7390A1">
                      <a:alpha val="53000"/>
                    </a:srgbClr>
                  </a:solidFill>
                  <a:effectLst/>
                  <a:uLnTx/>
                  <a:uFillTx/>
                  <a:latin typeface="Wingdings" panose="05000000000000000000" pitchFamily="2" charset="2"/>
                  <a:ea typeface="+mn-ea"/>
                  <a:cs typeface="+mn-cs"/>
                </a:rPr>
                <a:t>}</a:t>
              </a:r>
            </a:p>
          </p:txBody>
        </p:sp>
        <p:cxnSp>
          <p:nvCxnSpPr>
            <p:cNvPr id="9" name="Connecteur droit 8"/>
            <p:cNvCxnSpPr/>
            <p:nvPr userDrawn="1"/>
          </p:nvCxnSpPr>
          <p:spPr>
            <a:xfrm>
              <a:off x="5150498" y="79310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6413242" y="79621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grpSp>
      <p:grpSp>
        <p:nvGrpSpPr>
          <p:cNvPr id="8" name="Groupe 7"/>
          <p:cNvGrpSpPr/>
          <p:nvPr userDrawn="1"/>
        </p:nvGrpSpPr>
        <p:grpSpPr>
          <a:xfrm>
            <a:off x="5144275" y="5042155"/>
            <a:ext cx="1934548" cy="855747"/>
            <a:chOff x="5144275" y="4320957"/>
            <a:chExt cx="1934548" cy="855747"/>
          </a:xfrm>
        </p:grpSpPr>
        <p:cxnSp>
          <p:nvCxnSpPr>
            <p:cNvPr id="14" name="Connecteur droit 13"/>
            <p:cNvCxnSpPr/>
            <p:nvPr userDrawn="1"/>
          </p:nvCxnSpPr>
          <p:spPr>
            <a:xfrm>
              <a:off x="5144275" y="458444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6407019" y="458755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a:xfrm>
              <a:off x="5727327" y="4320957"/>
              <a:ext cx="660925" cy="855747"/>
            </a:xfrm>
            <a:prstGeom prst="rect">
              <a:avLst/>
            </a:prstGeom>
            <a:noFill/>
          </p:spPr>
          <p:txBody>
            <a:bodyPr wrap="square" rtlCol="0">
              <a:spAutoFit/>
            </a:bodyPr>
            <a:lstStyle/>
            <a:p>
              <a:pPr marL="0" marR="0" lvl="0" indent="0" algn="l" defTabSz="566961" rtl="0" eaLnBrk="1" fontAlgn="base" latinLnBrk="0" hangingPunct="1">
                <a:lnSpc>
                  <a:spcPct val="100000"/>
                </a:lnSpc>
                <a:spcBef>
                  <a:spcPct val="0"/>
                </a:spcBef>
                <a:spcAft>
                  <a:spcPct val="0"/>
                </a:spcAft>
                <a:buClrTx/>
                <a:buSzTx/>
                <a:buFontTx/>
                <a:buNone/>
                <a:tabLst/>
                <a:defRPr/>
              </a:pPr>
              <a:r>
                <a:rPr kumimoji="0" lang="fr-FR" sz="4961" b="0" i="1" u="none" strike="noStrike" kern="1200" cap="none" spc="0" normalizeH="0" baseline="0" noProof="0" dirty="0">
                  <a:ln>
                    <a:noFill/>
                  </a:ln>
                  <a:solidFill>
                    <a:srgbClr val="7390A1">
                      <a:alpha val="50000"/>
                    </a:srgbClr>
                  </a:solidFill>
                  <a:effectLst/>
                  <a:uLnTx/>
                  <a:uFillTx/>
                  <a:latin typeface="Wingdings" panose="05000000000000000000" pitchFamily="2" charset="2"/>
                  <a:ea typeface="+mn-ea"/>
                  <a:cs typeface="+mn-cs"/>
                </a:rPr>
                <a:t>~</a:t>
              </a:r>
              <a:endParaRPr kumimoji="0" lang="fr-FR" sz="1116" b="0" i="1" u="none" strike="noStrike" kern="1200" cap="none" spc="0" normalizeH="0" baseline="0" noProof="0" dirty="0">
                <a:ln>
                  <a:noFill/>
                </a:ln>
                <a:solidFill>
                  <a:srgbClr val="7390A1">
                    <a:alpha val="50000"/>
                  </a:srgbClr>
                </a:solidFill>
                <a:effectLst/>
                <a:uLnTx/>
                <a:uFillTx/>
                <a:latin typeface="Arial"/>
                <a:ea typeface="+mn-ea"/>
                <a:cs typeface="+mn-cs"/>
              </a:endParaRPr>
            </a:p>
          </p:txBody>
        </p:sp>
      </p:grpSp>
      <p:sp>
        <p:nvSpPr>
          <p:cNvPr id="13" name="Titre 12"/>
          <p:cNvSpPr>
            <a:spLocks noGrp="1"/>
          </p:cNvSpPr>
          <p:nvPr>
            <p:ph type="title"/>
          </p:nvPr>
        </p:nvSpPr>
        <p:spPr/>
        <p:txBody>
          <a:bodyPr/>
          <a:lstStyle/>
          <a:p>
            <a:r>
              <a:rPr lang="fr-FR" smtClean="0"/>
              <a:t>Modifiez le style du titre</a:t>
            </a:r>
            <a:endParaRPr lang="fr-FR"/>
          </a:p>
        </p:txBody>
      </p:sp>
      <p:pic>
        <p:nvPicPr>
          <p:cNvPr id="20" name="Image 19"/>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2" name="Espace réservé du pied de page 1"/>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numéro de diapositive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9202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itation">
    <p:spTree>
      <p:nvGrpSpPr>
        <p:cNvPr id="1" name=""/>
        <p:cNvGrpSpPr/>
        <p:nvPr/>
      </p:nvGrpSpPr>
      <p:grpSpPr>
        <a:xfrm>
          <a:off x="0" y="0"/>
          <a:ext cx="0" cy="0"/>
          <a:chOff x="0" y="0"/>
          <a:chExt cx="0" cy="0"/>
        </a:xfrm>
      </p:grpSpPr>
      <p:sp>
        <p:nvSpPr>
          <p:cNvPr id="5" name="Espace réservé du contenu 2"/>
          <p:cNvSpPr>
            <a:spLocks noGrp="1"/>
          </p:cNvSpPr>
          <p:nvPr>
            <p:ph idx="1" hasCustomPrompt="1"/>
          </p:nvPr>
        </p:nvSpPr>
        <p:spPr>
          <a:xfrm>
            <a:off x="754143" y="1988454"/>
            <a:ext cx="10607784" cy="3052154"/>
          </a:xfrm>
          <a:prstGeom prst="rect">
            <a:avLst/>
          </a:prstGeom>
          <a:solidFill>
            <a:schemeClr val="bg1">
              <a:alpha val="25000"/>
            </a:schemeClr>
          </a:solidFill>
        </p:spPr>
        <p:txBody>
          <a:bodyPr lIns="72000" tIns="72000" rIns="72000" bIns="72000" anchor="ctr" anchorCtr="0">
            <a:normAutofit/>
          </a:bodyPr>
          <a:lstStyle>
            <a:lvl1pPr marL="0" indent="0" algn="l">
              <a:buClr>
                <a:schemeClr val="accent6">
                  <a:lumMod val="50000"/>
                </a:schemeClr>
              </a:buClr>
              <a:buFont typeface="Wingdings" panose="05000000000000000000" pitchFamily="2" charset="2"/>
              <a:buNone/>
              <a:defRPr sz="4000" b="0" i="1">
                <a:solidFill>
                  <a:srgbClr val="7390A1"/>
                </a:solidFill>
                <a:latin typeface="Calibri Light" panose="020F0302020204030204" pitchFamily="34" charset="0"/>
                <a:cs typeface="Calibri Light" panose="020F0302020204030204" pitchFamily="34" charset="0"/>
              </a:defRPr>
            </a:lvl1pPr>
            <a:lvl2pPr marL="0" indent="0" algn="r">
              <a:spcBef>
                <a:spcPts val="744"/>
              </a:spcBef>
              <a:buClr>
                <a:schemeClr val="accent6">
                  <a:lumMod val="50000"/>
                </a:schemeClr>
              </a:buClr>
              <a:buFont typeface="Wingdings" panose="05000000000000000000" pitchFamily="2" charset="2"/>
              <a:buNone/>
              <a:defRPr sz="1800" baseline="0">
                <a:solidFill>
                  <a:srgbClr val="14283C"/>
                </a:solidFill>
                <a:latin typeface="Calibri Light" panose="020F0302020204030204" pitchFamily="34" charset="0"/>
                <a:cs typeface="Calibri Light" panose="020F0302020204030204" pitchFamily="34" charset="0"/>
              </a:defRPr>
            </a:lvl2pPr>
            <a:lvl3pPr marL="566961" indent="0">
              <a:buClr>
                <a:schemeClr val="accent6">
                  <a:lumMod val="50000"/>
                </a:schemeClr>
              </a:buClr>
              <a:buFont typeface="Wingdings" panose="05000000000000000000" pitchFamily="2" charset="2"/>
              <a:buNone/>
              <a:defRPr>
                <a:latin typeface="Calibri" panose="020F0502020204030204" pitchFamily="34" charset="0"/>
              </a:defRPr>
            </a:lvl3pPr>
            <a:lvl4pPr marL="850442" indent="0">
              <a:buClr>
                <a:schemeClr val="accent6">
                  <a:lumMod val="50000"/>
                </a:schemeClr>
              </a:buClr>
              <a:buFont typeface="Wingdings" panose="05000000000000000000" pitchFamily="2" charset="2"/>
              <a:buNone/>
              <a:defRPr>
                <a:latin typeface="Calibri" panose="020F0502020204030204" pitchFamily="34" charset="0"/>
              </a:defRPr>
            </a:lvl4pPr>
            <a:lvl5pPr marL="1133923" indent="0">
              <a:buClr>
                <a:schemeClr val="accent6">
                  <a:lumMod val="50000"/>
                </a:schemeClr>
              </a:buClr>
              <a:buFont typeface="Wingdings" panose="05000000000000000000" pitchFamily="2" charset="2"/>
              <a:buNone/>
              <a:defRPr>
                <a:latin typeface="Calibri" panose="020F0502020204030204" pitchFamily="34" charset="0"/>
              </a:defRPr>
            </a:lvl5pPr>
          </a:lstStyle>
          <a:p>
            <a:pPr lvl="0"/>
            <a:r>
              <a:rPr lang="fr-FR" dirty="0"/>
              <a:t>« ...citation... »</a:t>
            </a:r>
          </a:p>
          <a:p>
            <a:pPr lvl="1"/>
            <a:endParaRPr lang="fr-FR"/>
          </a:p>
          <a:p>
            <a:pPr lvl="1"/>
            <a:r>
              <a:rPr lang="fr-FR"/>
              <a:t>Nom </a:t>
            </a:r>
            <a:r>
              <a:rPr lang="fr-FR" dirty="0"/>
              <a:t>de l’auteur</a:t>
            </a:r>
          </a:p>
        </p:txBody>
      </p:sp>
      <p:grpSp>
        <p:nvGrpSpPr>
          <p:cNvPr id="11" name="Groupe 10"/>
          <p:cNvGrpSpPr/>
          <p:nvPr userDrawn="1"/>
        </p:nvGrpSpPr>
        <p:grpSpPr>
          <a:xfrm>
            <a:off x="5150498" y="1452872"/>
            <a:ext cx="1934548" cy="855747"/>
            <a:chOff x="5150498" y="498225"/>
            <a:chExt cx="1934548" cy="855747"/>
          </a:xfrm>
        </p:grpSpPr>
        <p:sp>
          <p:nvSpPr>
            <p:cNvPr id="7" name="ZoneTexte 6"/>
            <p:cNvSpPr txBox="1"/>
            <p:nvPr userDrawn="1"/>
          </p:nvSpPr>
          <p:spPr>
            <a:xfrm>
              <a:off x="5727327" y="498225"/>
              <a:ext cx="661415" cy="855747"/>
            </a:xfrm>
            <a:prstGeom prst="rect">
              <a:avLst/>
            </a:prstGeom>
            <a:noFill/>
          </p:spPr>
          <p:txBody>
            <a:bodyPr wrap="square" rtlCol="0">
              <a:spAutoFit/>
            </a:bodyPr>
            <a:lstStyle/>
            <a:p>
              <a:pPr marL="0" marR="0" lvl="0" indent="0" algn="l" defTabSz="566961" rtl="0" eaLnBrk="1" fontAlgn="base" latinLnBrk="0" hangingPunct="1">
                <a:lnSpc>
                  <a:spcPct val="100000"/>
                </a:lnSpc>
                <a:spcBef>
                  <a:spcPct val="0"/>
                </a:spcBef>
                <a:spcAft>
                  <a:spcPct val="0"/>
                </a:spcAft>
                <a:buClrTx/>
                <a:buSzTx/>
                <a:buFontTx/>
                <a:buNone/>
                <a:tabLst/>
                <a:defRPr/>
              </a:pPr>
              <a:r>
                <a:rPr kumimoji="0" lang="fr-FR" sz="4961" b="0" i="1" u="none" strike="noStrike" kern="1200" cap="none" spc="0" normalizeH="0" baseline="0" noProof="0" dirty="0">
                  <a:ln>
                    <a:noFill/>
                  </a:ln>
                  <a:solidFill>
                    <a:srgbClr val="7390A1">
                      <a:alpha val="53000"/>
                    </a:srgbClr>
                  </a:solidFill>
                  <a:effectLst/>
                  <a:uLnTx/>
                  <a:uFillTx/>
                  <a:latin typeface="Wingdings" panose="05000000000000000000" pitchFamily="2" charset="2"/>
                  <a:ea typeface="+mn-ea"/>
                  <a:cs typeface="+mn-cs"/>
                </a:rPr>
                <a:t>}</a:t>
              </a:r>
            </a:p>
          </p:txBody>
        </p:sp>
        <p:cxnSp>
          <p:nvCxnSpPr>
            <p:cNvPr id="9" name="Connecteur droit 8"/>
            <p:cNvCxnSpPr/>
            <p:nvPr userDrawn="1"/>
          </p:nvCxnSpPr>
          <p:spPr>
            <a:xfrm>
              <a:off x="5150498" y="79310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a:xfrm>
              <a:off x="6413242" y="796212"/>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grpSp>
      <p:grpSp>
        <p:nvGrpSpPr>
          <p:cNvPr id="8" name="Groupe 7"/>
          <p:cNvGrpSpPr/>
          <p:nvPr userDrawn="1"/>
        </p:nvGrpSpPr>
        <p:grpSpPr>
          <a:xfrm>
            <a:off x="5144275" y="5042155"/>
            <a:ext cx="1934548" cy="855747"/>
            <a:chOff x="5144275" y="4320957"/>
            <a:chExt cx="1934548" cy="855747"/>
          </a:xfrm>
        </p:grpSpPr>
        <p:cxnSp>
          <p:nvCxnSpPr>
            <p:cNvPr id="14" name="Connecteur droit 13"/>
            <p:cNvCxnSpPr/>
            <p:nvPr userDrawn="1"/>
          </p:nvCxnSpPr>
          <p:spPr>
            <a:xfrm>
              <a:off x="5144275" y="458444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6407019" y="4587550"/>
              <a:ext cx="671804" cy="0"/>
            </a:xfrm>
            <a:prstGeom prst="line">
              <a:avLst/>
            </a:prstGeom>
            <a:ln>
              <a:solidFill>
                <a:srgbClr val="7390A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a:xfrm>
              <a:off x="5727327" y="4320957"/>
              <a:ext cx="660925" cy="855747"/>
            </a:xfrm>
            <a:prstGeom prst="rect">
              <a:avLst/>
            </a:prstGeom>
            <a:noFill/>
          </p:spPr>
          <p:txBody>
            <a:bodyPr wrap="square" rtlCol="0">
              <a:spAutoFit/>
            </a:bodyPr>
            <a:lstStyle/>
            <a:p>
              <a:pPr marL="0" marR="0" lvl="0" indent="0" algn="l" defTabSz="566961" rtl="0" eaLnBrk="1" fontAlgn="base" latinLnBrk="0" hangingPunct="1">
                <a:lnSpc>
                  <a:spcPct val="100000"/>
                </a:lnSpc>
                <a:spcBef>
                  <a:spcPct val="0"/>
                </a:spcBef>
                <a:spcAft>
                  <a:spcPct val="0"/>
                </a:spcAft>
                <a:buClrTx/>
                <a:buSzTx/>
                <a:buFontTx/>
                <a:buNone/>
                <a:tabLst/>
                <a:defRPr/>
              </a:pPr>
              <a:r>
                <a:rPr kumimoji="0" lang="fr-FR" sz="4961" b="0" i="1" u="none" strike="noStrike" kern="1200" cap="none" spc="0" normalizeH="0" baseline="0" noProof="0" dirty="0">
                  <a:ln>
                    <a:noFill/>
                  </a:ln>
                  <a:solidFill>
                    <a:srgbClr val="7390A1">
                      <a:alpha val="50000"/>
                    </a:srgbClr>
                  </a:solidFill>
                  <a:effectLst/>
                  <a:uLnTx/>
                  <a:uFillTx/>
                  <a:latin typeface="Wingdings" panose="05000000000000000000" pitchFamily="2" charset="2"/>
                  <a:ea typeface="+mn-ea"/>
                  <a:cs typeface="+mn-cs"/>
                </a:rPr>
                <a:t>~</a:t>
              </a:r>
              <a:endParaRPr kumimoji="0" lang="fr-FR" sz="1116" b="0" i="1" u="none" strike="noStrike" kern="1200" cap="none" spc="0" normalizeH="0" baseline="0" noProof="0" dirty="0">
                <a:ln>
                  <a:noFill/>
                </a:ln>
                <a:solidFill>
                  <a:srgbClr val="7390A1">
                    <a:alpha val="50000"/>
                  </a:srgbClr>
                </a:solidFill>
                <a:effectLst/>
                <a:uLnTx/>
                <a:uFillTx/>
                <a:latin typeface="Arial"/>
                <a:ea typeface="+mn-ea"/>
                <a:cs typeface="+mn-cs"/>
              </a:endParaRPr>
            </a:p>
          </p:txBody>
        </p:sp>
      </p:grpSp>
      <p:sp>
        <p:nvSpPr>
          <p:cNvPr id="13" name="Titre 12"/>
          <p:cNvSpPr>
            <a:spLocks noGrp="1"/>
          </p:cNvSpPr>
          <p:nvPr>
            <p:ph type="title"/>
          </p:nvPr>
        </p:nvSpPr>
        <p:spPr/>
        <p:txBody>
          <a:bodyPr/>
          <a:lstStyle/>
          <a:p>
            <a:r>
              <a:rPr lang="fr-FR" smtClean="0"/>
              <a:t>Modifiez le style du titre</a:t>
            </a:r>
            <a:endParaRPr lang="fr-FR"/>
          </a:p>
        </p:txBody>
      </p:sp>
      <p:sp>
        <p:nvSpPr>
          <p:cNvPr id="17" name="Rectangle 16">
            <a:extLst>
              <a:ext uri="{FF2B5EF4-FFF2-40B4-BE49-F238E27FC236}">
                <a16:creationId xmlns:a16="http://schemas.microsoft.com/office/drawing/2014/main" id="{7D4D1909-350C-477F-AAC8-482CCFC062E0}"/>
              </a:ext>
            </a:extLst>
          </p:cNvPr>
          <p:cNvSpPr/>
          <p:nvPr userDrawn="1"/>
        </p:nvSpPr>
        <p:spPr>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5"/>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Espace réservé du numéro de diapositive 11"/>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75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rtouche">
    <p:spTree>
      <p:nvGrpSpPr>
        <p:cNvPr id="1" name=""/>
        <p:cNvGrpSpPr/>
        <p:nvPr/>
      </p:nvGrpSpPr>
      <p:grpSpPr>
        <a:xfrm>
          <a:off x="0" y="0"/>
          <a:ext cx="0" cy="0"/>
          <a:chOff x="0" y="0"/>
          <a:chExt cx="0" cy="0"/>
        </a:xfrm>
      </p:grpSpPr>
      <p:sp>
        <p:nvSpPr>
          <p:cNvPr id="11" name="Rectangle 10"/>
          <p:cNvSpPr/>
          <p:nvPr userDrawn="1"/>
        </p:nvSpPr>
        <p:spPr>
          <a:xfrm>
            <a:off x="304800" y="1161456"/>
            <a:ext cx="277906" cy="4629744"/>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userDrawn="1"/>
        </p:nvSpPr>
        <p:spPr>
          <a:xfrm>
            <a:off x="890251" y="1161455"/>
            <a:ext cx="10151706" cy="4629745"/>
          </a:xfrm>
          <a:prstGeom prst="rect">
            <a:avLst/>
          </a:prstGeom>
          <a:noFill/>
          <a:ln w="38100">
            <a:solidFill>
              <a:srgbClr val="D3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itre 21">
            <a:extLst>
              <a:ext uri="{FF2B5EF4-FFF2-40B4-BE49-F238E27FC236}">
                <a16:creationId xmlns:a16="http://schemas.microsoft.com/office/drawing/2014/main" id="{463E0FF3-336E-40AD-9AA2-3021ED1A4687}"/>
              </a:ext>
            </a:extLst>
          </p:cNvPr>
          <p:cNvSpPr>
            <a:spLocks noGrp="1"/>
          </p:cNvSpPr>
          <p:nvPr>
            <p:ph type="title" hasCustomPrompt="1"/>
          </p:nvPr>
        </p:nvSpPr>
        <p:spPr>
          <a:xfrm>
            <a:off x="1018322" y="1309917"/>
            <a:ext cx="9918619" cy="1038836"/>
          </a:xfrm>
        </p:spPr>
        <p:txBody>
          <a:bodyPr anchor="ctr">
            <a:normAutofit/>
          </a:bodyPr>
          <a:lstStyle>
            <a:lvl1pPr algn="ctr">
              <a:defRPr sz="3200">
                <a:solidFill>
                  <a:srgbClr val="7390A1"/>
                </a:solidFill>
                <a:latin typeface="+mj-lt"/>
              </a:defRPr>
            </a:lvl1pPr>
          </a:lstStyle>
          <a:p>
            <a:r>
              <a:rPr lang="fr-FR"/>
              <a:t>COMPOSANTE-SERVICE</a:t>
            </a:r>
            <a:endParaRPr lang="fr-FR" dirty="0"/>
          </a:p>
        </p:txBody>
      </p:sp>
      <p:sp>
        <p:nvSpPr>
          <p:cNvPr id="24" name="Espace réservé du texte 23">
            <a:extLst>
              <a:ext uri="{FF2B5EF4-FFF2-40B4-BE49-F238E27FC236}">
                <a16:creationId xmlns:a16="http://schemas.microsoft.com/office/drawing/2014/main" id="{1BC5A145-FD11-41C8-96D5-DA8FCF6A81F1}"/>
              </a:ext>
            </a:extLst>
          </p:cNvPr>
          <p:cNvSpPr>
            <a:spLocks noGrp="1"/>
          </p:cNvSpPr>
          <p:nvPr>
            <p:ph type="body" sz="quarter" idx="13" hasCustomPrompt="1"/>
          </p:nvPr>
        </p:nvSpPr>
        <p:spPr>
          <a:xfrm>
            <a:off x="1250668" y="2497214"/>
            <a:ext cx="9430871" cy="2200291"/>
          </a:xfrm>
        </p:spPr>
        <p:txBody>
          <a:bodyPr anchor="ctr">
            <a:noAutofit/>
          </a:bodyPr>
          <a:lstStyle>
            <a:lvl1pPr marL="0" indent="0" algn="ctr">
              <a:lnSpc>
                <a:spcPct val="100000"/>
              </a:lnSpc>
              <a:buNone/>
              <a:defRPr sz="1800" baseline="0">
                <a:solidFill>
                  <a:srgbClr val="7390A1"/>
                </a:solidFill>
                <a:latin typeface="+mn-lt"/>
              </a:defRPr>
            </a:lvl1pPr>
          </a:lstStyle>
          <a:p>
            <a:pPr lvl="0"/>
            <a:r>
              <a:rPr lang="fr-FR"/>
              <a:t>NOM PRENOM</a:t>
            </a:r>
          </a:p>
          <a:p>
            <a:pPr lvl="0"/>
            <a:r>
              <a:rPr lang="fr-FR"/>
              <a:t>ADRESSE</a:t>
            </a:r>
          </a:p>
          <a:p>
            <a:pPr lvl="0"/>
            <a:r>
              <a:rPr lang="fr-FR"/>
              <a:t>CODE POSTAL VILLE</a:t>
            </a:r>
          </a:p>
          <a:p>
            <a:pPr lvl="0"/>
            <a:r>
              <a:rPr lang="fr-FR"/>
              <a:t>TEL</a:t>
            </a:r>
          </a:p>
        </p:txBody>
      </p:sp>
      <p:sp>
        <p:nvSpPr>
          <p:cNvPr id="10" name="Rectangle 9"/>
          <p:cNvSpPr/>
          <p:nvPr userDrawn="1"/>
        </p:nvSpPr>
        <p:spPr>
          <a:xfrm>
            <a:off x="11349502" y="1161456"/>
            <a:ext cx="277906" cy="4629744"/>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Espace réservé du pied de page 1"/>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3056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86248E-2977-4D52-8E54-55E9C8BC3ADC}" type="slidenum">
              <a:rPr lang="fr-FR" smtClean="0"/>
              <a:t>‹N°›</a:t>
            </a:fld>
            <a:endParaRPr lang="fr-FR"/>
          </a:p>
        </p:txBody>
      </p:sp>
    </p:spTree>
    <p:extLst>
      <p:ext uri="{BB962C8B-B14F-4D97-AF65-F5344CB8AC3E}">
        <p14:creationId xmlns:p14="http://schemas.microsoft.com/office/powerpoint/2010/main" val="214047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intercalaire">
    <p:spTree>
      <p:nvGrpSpPr>
        <p:cNvPr id="1" name=""/>
        <p:cNvGrpSpPr/>
        <p:nvPr/>
      </p:nvGrpSpPr>
      <p:grpSpPr>
        <a:xfrm>
          <a:off x="0" y="0"/>
          <a:ext cx="0" cy="0"/>
          <a:chOff x="0" y="0"/>
          <a:chExt cx="0" cy="0"/>
        </a:xfrm>
      </p:grpSpPr>
      <p:sp>
        <p:nvSpPr>
          <p:cNvPr id="12" name="ZoneTexte 11"/>
          <p:cNvSpPr txBox="1"/>
          <p:nvPr userDrawn="1"/>
        </p:nvSpPr>
        <p:spPr>
          <a:xfrm>
            <a:off x="475861" y="2920482"/>
            <a:ext cx="523447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rPr>
              <a:t>Titre intercalaire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A4297CF5-3C36-41EE-AA80-3F297B9BA25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re 8">
            <a:extLst>
              <a:ext uri="{FF2B5EF4-FFF2-40B4-BE49-F238E27FC236}">
                <a16:creationId xmlns:a16="http://schemas.microsoft.com/office/drawing/2014/main" id="{8930ACA4-4F57-487B-9759-51AF27CFACB0}"/>
              </a:ext>
            </a:extLst>
          </p:cNvPr>
          <p:cNvSpPr>
            <a:spLocks noGrp="1"/>
          </p:cNvSpPr>
          <p:nvPr>
            <p:ph type="title" hasCustomPrompt="1"/>
          </p:nvPr>
        </p:nvSpPr>
        <p:spPr>
          <a:xfrm>
            <a:off x="310018" y="2354894"/>
            <a:ext cx="11656264" cy="1899062"/>
          </a:xfrm>
          <a:solidFill>
            <a:srgbClr val="7390A1"/>
          </a:solidFill>
        </p:spPr>
        <p:txBody>
          <a:bodyPr anchor="ctr">
            <a:normAutofit/>
          </a:bodyPr>
          <a:lstStyle>
            <a:lvl1pPr>
              <a:defRPr sz="4400">
                <a:solidFill>
                  <a:schemeClr val="bg1"/>
                </a:solidFill>
                <a:latin typeface="+mj-lt"/>
              </a:defRPr>
            </a:lvl1pPr>
          </a:lstStyle>
          <a:p>
            <a:r>
              <a:rPr lang="fr-FR" dirty="0"/>
              <a:t>TITRE DIAPOSITIVE INTERCALAIRE</a:t>
            </a:r>
          </a:p>
        </p:txBody>
      </p:sp>
      <p:pic>
        <p:nvPicPr>
          <p:cNvPr id="4" name="Image 3"/>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 y="4253956"/>
            <a:ext cx="11661482" cy="309079"/>
          </a:xfrm>
          <a:prstGeom prst="rect">
            <a:avLst/>
          </a:prstGeom>
        </p:spPr>
      </p:pic>
      <p:sp>
        <p:nvSpPr>
          <p:cNvPr id="6" name="Espace réservé du pied de page 5"/>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9100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intercalaire">
    <p:spTree>
      <p:nvGrpSpPr>
        <p:cNvPr id="1" name=""/>
        <p:cNvGrpSpPr/>
        <p:nvPr/>
      </p:nvGrpSpPr>
      <p:grpSpPr>
        <a:xfrm>
          <a:off x="0" y="0"/>
          <a:ext cx="0" cy="0"/>
          <a:chOff x="0" y="0"/>
          <a:chExt cx="0" cy="0"/>
        </a:xfrm>
      </p:grpSpPr>
      <p:sp>
        <p:nvSpPr>
          <p:cNvPr id="12" name="ZoneTexte 11"/>
          <p:cNvSpPr txBox="1"/>
          <p:nvPr userDrawn="1"/>
        </p:nvSpPr>
        <p:spPr>
          <a:xfrm>
            <a:off x="475861" y="2920482"/>
            <a:ext cx="523447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rPr>
              <a:t>Titre intercalaire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space réservé du numéro de diapositive 6">
            <a:extLst>
              <a:ext uri="{FF2B5EF4-FFF2-40B4-BE49-F238E27FC236}">
                <a16:creationId xmlns:a16="http://schemas.microsoft.com/office/drawing/2014/main" id="{A4297CF5-3C36-41EE-AA80-3F297B9BA25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itre 8">
            <a:extLst>
              <a:ext uri="{FF2B5EF4-FFF2-40B4-BE49-F238E27FC236}">
                <a16:creationId xmlns:a16="http://schemas.microsoft.com/office/drawing/2014/main" id="{8930ACA4-4F57-487B-9759-51AF27CFACB0}"/>
              </a:ext>
            </a:extLst>
          </p:cNvPr>
          <p:cNvSpPr>
            <a:spLocks noGrp="1"/>
          </p:cNvSpPr>
          <p:nvPr>
            <p:ph type="title" hasCustomPrompt="1"/>
          </p:nvPr>
        </p:nvSpPr>
        <p:spPr>
          <a:xfrm>
            <a:off x="310018" y="2354894"/>
            <a:ext cx="11656264" cy="1899062"/>
          </a:xfrm>
          <a:solidFill>
            <a:srgbClr val="7390A1"/>
          </a:solidFill>
        </p:spPr>
        <p:txBody>
          <a:bodyPr anchor="ctr">
            <a:normAutofit/>
          </a:bodyPr>
          <a:lstStyle>
            <a:lvl1pPr>
              <a:defRPr sz="4400">
                <a:solidFill>
                  <a:schemeClr val="bg1"/>
                </a:solidFill>
                <a:latin typeface="+mj-lt"/>
              </a:defRPr>
            </a:lvl1pPr>
          </a:lstStyle>
          <a:p>
            <a:r>
              <a:rPr lang="fr-FR" dirty="0"/>
              <a:t>TITRE DIAPOSITIVE INTERCALAIRE</a:t>
            </a:r>
          </a:p>
        </p:txBody>
      </p:sp>
      <p:sp>
        <p:nvSpPr>
          <p:cNvPr id="5" name="Espace réservé du pied de page 4"/>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757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re intercalaire">
    <p:spTree>
      <p:nvGrpSpPr>
        <p:cNvPr id="1" name=""/>
        <p:cNvGrpSpPr/>
        <p:nvPr/>
      </p:nvGrpSpPr>
      <p:grpSpPr>
        <a:xfrm>
          <a:off x="0" y="0"/>
          <a:ext cx="0" cy="0"/>
          <a:chOff x="0" y="0"/>
          <a:chExt cx="0" cy="0"/>
        </a:xfrm>
      </p:grpSpPr>
      <p:sp>
        <p:nvSpPr>
          <p:cNvPr id="12" name="ZoneTexte 11"/>
          <p:cNvSpPr txBox="1"/>
          <p:nvPr userDrawn="1"/>
        </p:nvSpPr>
        <p:spPr>
          <a:xfrm>
            <a:off x="475861" y="2920482"/>
            <a:ext cx="523447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rPr>
              <a:t>Titre intercalaire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re 8">
            <a:extLst>
              <a:ext uri="{FF2B5EF4-FFF2-40B4-BE49-F238E27FC236}">
                <a16:creationId xmlns:a16="http://schemas.microsoft.com/office/drawing/2014/main" id="{8930ACA4-4F57-487B-9759-51AF27CFACB0}"/>
              </a:ext>
            </a:extLst>
          </p:cNvPr>
          <p:cNvSpPr>
            <a:spLocks noGrp="1"/>
          </p:cNvSpPr>
          <p:nvPr>
            <p:ph type="title" hasCustomPrompt="1"/>
          </p:nvPr>
        </p:nvSpPr>
        <p:spPr>
          <a:xfrm>
            <a:off x="1600200" y="2354894"/>
            <a:ext cx="10366082" cy="1899062"/>
          </a:xfrm>
          <a:solidFill>
            <a:srgbClr val="7390A1"/>
          </a:solidFill>
        </p:spPr>
        <p:txBody>
          <a:bodyPr anchor="ctr">
            <a:normAutofit/>
          </a:bodyPr>
          <a:lstStyle>
            <a:lvl1pPr>
              <a:defRPr sz="4400">
                <a:solidFill>
                  <a:schemeClr val="bg1"/>
                </a:solidFill>
                <a:latin typeface="+mj-lt"/>
              </a:defRPr>
            </a:lvl1pPr>
          </a:lstStyle>
          <a:p>
            <a:r>
              <a:rPr lang="fr-FR" dirty="0"/>
              <a:t>TITRE DIAPOSITIVE INTERCALAIRE</a:t>
            </a:r>
          </a:p>
        </p:txBody>
      </p:sp>
      <p:sp>
        <p:nvSpPr>
          <p:cNvPr id="8" name="Rectangle 7">
            <a:extLst>
              <a:ext uri="{FF2B5EF4-FFF2-40B4-BE49-F238E27FC236}">
                <a16:creationId xmlns:a16="http://schemas.microsoft.com/office/drawing/2014/main" id="{937FA98F-BFB9-4A4A-9441-C4D304FC8108}"/>
              </a:ext>
            </a:extLst>
          </p:cNvPr>
          <p:cNvSpPr/>
          <p:nvPr userDrawn="1"/>
        </p:nvSpPr>
        <p:spPr>
          <a:xfrm>
            <a:off x="304800" y="2354894"/>
            <a:ext cx="1007706" cy="1938992"/>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Espace réservé du pied de page 5"/>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073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rma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smtClean="0"/>
              <a:t>Modifiez le style du titre</a:t>
            </a:r>
            <a:endParaRPr lang="fr-FR" dirty="0"/>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2" y="1604682"/>
            <a:ext cx="10711557" cy="4473442"/>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6" name="Image 5"/>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9" name="Espace réservé du pied de page 8"/>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Espace réservé du numéro de diapositive 9"/>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8973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Norma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smtClean="0"/>
              <a:t>Modifiez le style du titre</a:t>
            </a:r>
            <a:endParaRPr lang="fr-FR" dirty="0"/>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1" y="1628138"/>
            <a:ext cx="10711558" cy="2684917"/>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6" name="Image 5"/>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9" name="Espace réservé du pied de page 8"/>
          <p:cNvSpPr>
            <a:spLocks noGrp="1"/>
          </p:cNvSpPr>
          <p:nvPr>
            <p:ph type="ftr"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Espace réservé du numéro de diapositive 9"/>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Espace réservé du contenu 6">
            <a:extLst>
              <a:ext uri="{FF2B5EF4-FFF2-40B4-BE49-F238E27FC236}">
                <a16:creationId xmlns:a16="http://schemas.microsoft.com/office/drawing/2014/main" id="{615FD5CF-9B20-4668-A120-D72BB3D98B52}"/>
              </a:ext>
            </a:extLst>
          </p:cNvPr>
          <p:cNvSpPr>
            <a:spLocks noGrp="1"/>
          </p:cNvSpPr>
          <p:nvPr>
            <p:ph sz="quarter" idx="17"/>
          </p:nvPr>
        </p:nvSpPr>
        <p:spPr>
          <a:xfrm>
            <a:off x="642241" y="4513713"/>
            <a:ext cx="10711558" cy="1722255"/>
          </a:xfrm>
        </p:spPr>
        <p:txBody>
          <a:bodyPr anchor="ctr">
            <a:normAutofit/>
          </a:bodyPr>
          <a:lstStyle>
            <a:lvl1pPr marL="0" indent="0" algn="ctr">
              <a:lnSpc>
                <a:spcPct val="90000"/>
              </a:lnSpc>
              <a:buNone/>
              <a:defRPr sz="3200" b="1">
                <a:latin typeface="+mn-lt"/>
              </a:defRPr>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r>
              <a:rPr lang="fr-FR" smtClean="0"/>
              <a:t>Modifier les styles du texte du masque</a:t>
            </a:r>
          </a:p>
        </p:txBody>
      </p:sp>
    </p:spTree>
    <p:extLst>
      <p:ext uri="{BB962C8B-B14F-4D97-AF65-F5344CB8AC3E}">
        <p14:creationId xmlns:p14="http://schemas.microsoft.com/office/powerpoint/2010/main" val="42262069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orma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smtClean="0"/>
              <a:t>Modifiez le style du titre</a:t>
            </a:r>
            <a:endParaRPr lang="fr-FR" dirty="0"/>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2" y="1604682"/>
            <a:ext cx="10711557" cy="4473442"/>
          </a:xfrm>
        </p:spPr>
        <p:txBody>
          <a:bodyPr>
            <a:normAutofit/>
          </a:bodyPr>
          <a:lstStyle>
            <a:lvl1pPr marL="268288" indent="-268288">
              <a:lnSpc>
                <a:spcPct val="90000"/>
              </a:lnSpc>
              <a:defRPr sz="3200"/>
            </a:lvl1pPr>
            <a:lvl2pPr marL="627063" indent="-268288">
              <a:lnSpc>
                <a:spcPct val="90000"/>
              </a:lnSpc>
              <a:defRPr sz="2800"/>
            </a:lvl2pPr>
            <a:lvl3pPr marL="985838" indent="-268288">
              <a:lnSpc>
                <a:spcPct val="90000"/>
              </a:lnSpc>
              <a:defRPr sz="2400"/>
            </a:lvl3pPr>
            <a:lvl4pPr marL="1344613" indent="-268288">
              <a:lnSpc>
                <a:spcPct val="90000"/>
              </a:lnSpc>
              <a:defRPr sz="2000"/>
            </a:lvl4pPr>
            <a:lvl5pPr marL="1703388" indent="-268288">
              <a:lnSpc>
                <a:spcPct val="90000"/>
              </a:lnSpc>
              <a:defRPr sz="20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Rectangle 7">
            <a:extLst>
              <a:ext uri="{FF2B5EF4-FFF2-40B4-BE49-F238E27FC236}">
                <a16:creationId xmlns:a16="http://schemas.microsoft.com/office/drawing/2014/main" id="{7D4D1909-350C-477F-AAC8-482CCFC062E0}"/>
              </a:ext>
            </a:extLst>
          </p:cNvPr>
          <p:cNvSpPr/>
          <p:nvPr userDrawn="1"/>
        </p:nvSpPr>
        <p:spPr>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pied de page 2"/>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532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ér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smtClean="0"/>
              <a:t>Modifiez le style du titre</a:t>
            </a:r>
            <a:endParaRPr lang="fr-FR" dirty="0"/>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2" y="1604682"/>
            <a:ext cx="10711557" cy="4473442"/>
          </a:xfrm>
        </p:spPr>
        <p:txBody>
          <a:bodyPr>
            <a:normAutofit/>
          </a:bodyPr>
          <a:lstStyle>
            <a:lvl1pPr marL="268288" indent="-268288">
              <a:lnSpc>
                <a:spcPct val="120000"/>
              </a:lnSpc>
              <a:defRPr sz="3200"/>
            </a:lvl1pPr>
            <a:lvl2pPr marL="627063" indent="-268288">
              <a:lnSpc>
                <a:spcPct val="120000"/>
              </a:lnSpc>
              <a:defRPr sz="2800"/>
            </a:lvl2pPr>
            <a:lvl3pPr marL="985838" indent="-268288">
              <a:lnSpc>
                <a:spcPct val="120000"/>
              </a:lnSpc>
              <a:defRPr sz="2400"/>
            </a:lvl3pPr>
            <a:lvl4pPr marL="1344613" indent="-268288">
              <a:lnSpc>
                <a:spcPct val="120000"/>
              </a:lnSpc>
              <a:defRPr sz="2000"/>
            </a:lvl4pPr>
            <a:lvl5pPr marL="1703388" indent="-268288">
              <a:lnSpc>
                <a:spcPct val="120000"/>
              </a:lnSpc>
              <a:defRPr sz="20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pic>
        <p:nvPicPr>
          <p:cNvPr id="12" name="Image 11"/>
          <p:cNvPicPr>
            <a:picLocks noChangeAspect="1"/>
          </p:cNvPicPr>
          <p:nvPr userDrawn="1"/>
        </p:nvPicPr>
        <p:blipFill>
          <a:blip r:embed="rId2">
            <a:clrChange>
              <a:clrFrom>
                <a:srgbClr val="FFFFFF"/>
              </a:clrFrom>
              <a:clrTo>
                <a:srgbClr val="FFFFFF">
                  <a:alpha val="0"/>
                </a:srgbClr>
              </a:clrTo>
            </a:clrChange>
          </a:blip>
          <a:stretch>
            <a:fillRect/>
          </a:stretch>
        </p:blipFill>
        <p:spPr>
          <a:xfrm>
            <a:off x="642241" y="1304979"/>
            <a:ext cx="10711558" cy="122501"/>
          </a:xfrm>
          <a:prstGeom prst="rect">
            <a:avLst/>
          </a:prstGeom>
        </p:spPr>
      </p:pic>
      <p:sp>
        <p:nvSpPr>
          <p:cNvPr id="3" name="Espace réservé du pied de page 2"/>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0810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ér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1EFBB-A341-4FB9-8832-DEDD612FE309}"/>
              </a:ext>
            </a:extLst>
          </p:cNvPr>
          <p:cNvSpPr>
            <a:spLocks noGrp="1"/>
          </p:cNvSpPr>
          <p:nvPr>
            <p:ph type="title"/>
          </p:nvPr>
        </p:nvSpPr>
        <p:spPr>
          <a:xfrm>
            <a:off x="642550" y="943510"/>
            <a:ext cx="10711250" cy="351561"/>
          </a:xfrm>
        </p:spPr>
        <p:txBody>
          <a:bodyPr/>
          <a:lstStyle/>
          <a:p>
            <a:r>
              <a:rPr lang="fr-FR" smtClean="0"/>
              <a:t>Modifiez le style du titre</a:t>
            </a:r>
            <a:endParaRPr lang="fr-FR" dirty="0"/>
          </a:p>
        </p:txBody>
      </p:sp>
      <p:sp>
        <p:nvSpPr>
          <p:cNvPr id="7" name="Espace réservé du contenu 6">
            <a:extLst>
              <a:ext uri="{FF2B5EF4-FFF2-40B4-BE49-F238E27FC236}">
                <a16:creationId xmlns:a16="http://schemas.microsoft.com/office/drawing/2014/main" id="{D7107845-4C3B-4B69-990A-B3D68C4E4D38}"/>
              </a:ext>
            </a:extLst>
          </p:cNvPr>
          <p:cNvSpPr>
            <a:spLocks noGrp="1"/>
          </p:cNvSpPr>
          <p:nvPr>
            <p:ph sz="quarter" idx="13"/>
          </p:nvPr>
        </p:nvSpPr>
        <p:spPr>
          <a:xfrm>
            <a:off x="642242" y="1604682"/>
            <a:ext cx="10711557" cy="4473442"/>
          </a:xfrm>
        </p:spPr>
        <p:txBody>
          <a:bodyPr>
            <a:normAutofit/>
          </a:bodyPr>
          <a:lstStyle>
            <a:lvl1pPr marL="268288" indent="-268288">
              <a:lnSpc>
                <a:spcPct val="120000"/>
              </a:lnSpc>
              <a:defRPr sz="3200"/>
            </a:lvl1pPr>
            <a:lvl2pPr marL="627063" indent="-268288">
              <a:lnSpc>
                <a:spcPct val="120000"/>
              </a:lnSpc>
              <a:defRPr sz="2800"/>
            </a:lvl2pPr>
            <a:lvl3pPr marL="985838" indent="-268288">
              <a:lnSpc>
                <a:spcPct val="120000"/>
              </a:lnSpc>
              <a:defRPr sz="2400"/>
            </a:lvl3pPr>
            <a:lvl4pPr marL="1344613" indent="-268288">
              <a:lnSpc>
                <a:spcPct val="120000"/>
              </a:lnSpc>
              <a:defRPr sz="2000"/>
            </a:lvl4pPr>
            <a:lvl5pPr marL="1703388" indent="-268288">
              <a:lnSpc>
                <a:spcPct val="120000"/>
              </a:lnSpc>
              <a:defRPr sz="2000"/>
            </a:lvl5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9" name="Rectangle 8">
            <a:extLst>
              <a:ext uri="{FF2B5EF4-FFF2-40B4-BE49-F238E27FC236}">
                <a16:creationId xmlns:a16="http://schemas.microsoft.com/office/drawing/2014/main" id="{7D4D1909-350C-477F-AAC8-482CCFC062E0}"/>
              </a:ext>
            </a:extLst>
          </p:cNvPr>
          <p:cNvSpPr/>
          <p:nvPr userDrawn="1"/>
        </p:nvSpPr>
        <p:spPr>
          <a:xfrm>
            <a:off x="335360" y="943510"/>
            <a:ext cx="144016" cy="378689"/>
          </a:xfrm>
          <a:prstGeom prst="rect">
            <a:avLst/>
          </a:prstGeom>
          <a:solidFill>
            <a:srgbClr val="D3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Espace réservé du pied de page 2"/>
          <p:cNvSpPr>
            <a:spLocks noGrp="1"/>
          </p:cNvSpPr>
          <p:nvPr>
            <p:ph type="ftr"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8855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CE99894-3F02-407F-9BE4-BB5513830D2D}"/>
              </a:ext>
            </a:extLst>
          </p:cNvPr>
          <p:cNvSpPr/>
          <p:nvPr userDrawn="1"/>
        </p:nvSpPr>
        <p:spPr>
          <a:xfrm>
            <a:off x="0" y="6567056"/>
            <a:ext cx="3020008" cy="290944"/>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e 1"/>
          <p:cNvGrpSpPr/>
          <p:nvPr userDrawn="1"/>
        </p:nvGrpSpPr>
        <p:grpSpPr>
          <a:xfrm>
            <a:off x="642550" y="211615"/>
            <a:ext cx="3459893" cy="435896"/>
            <a:chOff x="642550" y="211615"/>
            <a:chExt cx="3459893" cy="435896"/>
          </a:xfrm>
        </p:grpSpPr>
        <p:pic>
          <p:nvPicPr>
            <p:cNvPr id="9" name="Imag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42305" y="212656"/>
              <a:ext cx="850229" cy="307369"/>
            </a:xfrm>
            <a:prstGeom prst="rect">
              <a:avLst/>
            </a:prstGeom>
          </p:spPr>
        </p:pic>
        <p:pic>
          <p:nvPicPr>
            <p:cNvPr id="10" name="Imag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946086" y="237362"/>
              <a:ext cx="528935" cy="307369"/>
            </a:xfrm>
            <a:prstGeom prst="rect">
              <a:avLst/>
            </a:prstGeom>
          </p:spPr>
        </p:pic>
        <p:cxnSp>
          <p:nvCxnSpPr>
            <p:cNvPr id="12" name="Connecteur droit 11"/>
            <p:cNvCxnSpPr/>
            <p:nvPr userDrawn="1"/>
          </p:nvCxnSpPr>
          <p:spPr>
            <a:xfrm flipV="1">
              <a:off x="642550" y="634314"/>
              <a:ext cx="3459893" cy="13197"/>
            </a:xfrm>
            <a:prstGeom prst="line">
              <a:avLst/>
            </a:prstGeom>
            <a:ln w="15875">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14" name="Connecteur droit 13"/>
            <p:cNvCxnSpPr/>
            <p:nvPr userDrawn="1"/>
          </p:nvCxnSpPr>
          <p:spPr>
            <a:xfrm>
              <a:off x="2728573" y="211615"/>
              <a:ext cx="0" cy="307369"/>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 name="Espace réservé du titre 2">
            <a:extLst>
              <a:ext uri="{FF2B5EF4-FFF2-40B4-BE49-F238E27FC236}">
                <a16:creationId xmlns:a16="http://schemas.microsoft.com/office/drawing/2014/main" id="{F6218889-74D8-4CDD-B93F-354727FA0F40}"/>
              </a:ext>
            </a:extLst>
          </p:cNvPr>
          <p:cNvSpPr>
            <a:spLocks noGrp="1"/>
          </p:cNvSpPr>
          <p:nvPr>
            <p:ph type="title"/>
          </p:nvPr>
        </p:nvSpPr>
        <p:spPr>
          <a:xfrm>
            <a:off x="642550" y="943510"/>
            <a:ext cx="10711250" cy="365126"/>
          </a:xfrm>
          <a:prstGeom prst="rect">
            <a:avLst/>
          </a:prstGeom>
        </p:spPr>
        <p:txBody>
          <a:bodyPr vert="horz" lIns="91440" tIns="45720" rIns="91440" bIns="45720" rtlCol="0" anchor="ctr">
            <a:noAutofit/>
          </a:bodyPr>
          <a:lstStyle/>
          <a:p>
            <a:r>
              <a:rPr lang="fr-FR" dirty="0"/>
              <a:t>Modifiez le style du titre</a:t>
            </a:r>
          </a:p>
        </p:txBody>
      </p:sp>
      <p:sp>
        <p:nvSpPr>
          <p:cNvPr id="7" name="Espace réservé du texte 6">
            <a:extLst>
              <a:ext uri="{FF2B5EF4-FFF2-40B4-BE49-F238E27FC236}">
                <a16:creationId xmlns:a16="http://schemas.microsoft.com/office/drawing/2014/main" id="{9A10D00C-8006-4215-938F-CCAB233154D6}"/>
              </a:ext>
            </a:extLst>
          </p:cNvPr>
          <p:cNvSpPr>
            <a:spLocks noGrp="1"/>
          </p:cNvSpPr>
          <p:nvPr>
            <p:ph type="body" idx="1"/>
          </p:nvPr>
        </p:nvSpPr>
        <p:spPr>
          <a:xfrm>
            <a:off x="642550" y="1604635"/>
            <a:ext cx="10711250" cy="4570249"/>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numéro de diapositive 16">
            <a:extLst>
              <a:ext uri="{FF2B5EF4-FFF2-40B4-BE49-F238E27FC236}">
                <a16:creationId xmlns:a16="http://schemas.microsoft.com/office/drawing/2014/main" id="{E94A1751-2C75-46A8-9832-D3140A66E501}"/>
              </a:ext>
            </a:extLst>
          </p:cNvPr>
          <p:cNvSpPr>
            <a:spLocks noGrp="1"/>
          </p:cNvSpPr>
          <p:nvPr>
            <p:ph type="sldNum" sz="quarter" idx="4"/>
          </p:nvPr>
        </p:nvSpPr>
        <p:spPr>
          <a:xfrm>
            <a:off x="11305360" y="6567056"/>
            <a:ext cx="865312" cy="291211"/>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53F4F4C-6253-47D0-B349-CEA70012EB27}"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5026DD-0EB0-4CC6-85AC-B7E8E5C013B6}"/>
              </a:ext>
            </a:extLst>
          </p:cNvPr>
          <p:cNvSpPr/>
          <p:nvPr userDrawn="1"/>
        </p:nvSpPr>
        <p:spPr>
          <a:xfrm>
            <a:off x="9150664" y="10835"/>
            <a:ext cx="3020008" cy="273832"/>
          </a:xfrm>
          <a:prstGeom prst="rect">
            <a:avLst/>
          </a:prstGeom>
          <a:solidFill>
            <a:srgbClr val="739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Espace réservé du pied de page 3"/>
          <p:cNvSpPr>
            <a:spLocks noGrp="1"/>
          </p:cNvSpPr>
          <p:nvPr>
            <p:ph type="ftr" sz="quarter" idx="3"/>
          </p:nvPr>
        </p:nvSpPr>
        <p:spPr>
          <a:xfrm>
            <a:off x="64445" y="6573746"/>
            <a:ext cx="2891118" cy="277563"/>
          </a:xfrm>
          <a:prstGeom prst="rect">
            <a:avLst/>
          </a:prstGeom>
        </p:spPr>
        <p:txBody>
          <a:bodyPr vert="horz" lIns="91440" tIns="45720" rIns="91440" bIns="45720" rtlCol="0" anchor="ctr"/>
          <a:lstStyle>
            <a:lvl1pPr algn="ctr">
              <a:defRPr sz="1200">
                <a:solidFill>
                  <a:schemeClr val="bg1"/>
                </a:solidFill>
              </a:defRPr>
            </a:lvl1pPr>
          </a:lstStyle>
          <a:p>
            <a:endParaRPr lang="fr-FR" dirty="0">
              <a:solidFill>
                <a:prstClr val="white"/>
              </a:solidFill>
            </a:endParaRPr>
          </a:p>
        </p:txBody>
      </p:sp>
    </p:spTree>
    <p:extLst>
      <p:ext uri="{BB962C8B-B14F-4D97-AF65-F5344CB8AC3E}">
        <p14:creationId xmlns:p14="http://schemas.microsoft.com/office/powerpoint/2010/main" val="4279795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kern="1200">
          <a:solidFill>
            <a:srgbClr val="7390A1"/>
          </a:solidFill>
          <a:latin typeface="+mn-lt"/>
          <a:ea typeface="+mj-ea"/>
          <a:cs typeface="+mj-cs"/>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
        <a:defRPr sz="3600" kern="1200">
          <a:solidFill>
            <a:srgbClr val="7390A1"/>
          </a:solidFill>
          <a:latin typeface="+mj-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
        <a:defRPr sz="3200" kern="1200">
          <a:solidFill>
            <a:srgbClr val="7390A1"/>
          </a:solidFill>
          <a:latin typeface="+mj-lt"/>
          <a:ea typeface="+mn-ea"/>
          <a:cs typeface="+mn-cs"/>
        </a:defRPr>
      </a:lvl2pPr>
      <a:lvl3pPr marL="1257300" indent="-342900" algn="l" defTabSz="914400" rtl="0" eaLnBrk="1" latinLnBrk="0" hangingPunct="1">
        <a:lnSpc>
          <a:spcPct val="90000"/>
        </a:lnSpc>
        <a:spcBef>
          <a:spcPts val="500"/>
        </a:spcBef>
        <a:buFont typeface="Wingdings" panose="05000000000000000000" pitchFamily="2" charset="2"/>
        <a:buChar char="§"/>
        <a:defRPr sz="2800" kern="1200">
          <a:solidFill>
            <a:srgbClr val="7390A1"/>
          </a:solidFill>
          <a:latin typeface="+mj-lt"/>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400" kern="1200">
          <a:solidFill>
            <a:srgbClr val="7390A1"/>
          </a:solidFill>
          <a:latin typeface="+mj-lt"/>
          <a:ea typeface="+mn-ea"/>
          <a:cs typeface="+mn-cs"/>
        </a:defRPr>
      </a:lvl4pPr>
      <a:lvl5pPr marL="2114550" indent="-285750" algn="l" defTabSz="914400" rtl="0" eaLnBrk="1" latinLnBrk="0" hangingPunct="1">
        <a:lnSpc>
          <a:spcPct val="90000"/>
        </a:lnSpc>
        <a:spcBef>
          <a:spcPts val="500"/>
        </a:spcBef>
        <a:buFont typeface="Wingdings" panose="05000000000000000000" pitchFamily="2" charset="2"/>
        <a:buChar char="§"/>
        <a:defRPr sz="2400" kern="1200">
          <a:solidFill>
            <a:srgbClr val="7390A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ipag76@univ-rouen.fr"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16185" y="1716333"/>
            <a:ext cx="9144000" cy="2387600"/>
          </a:xfrm>
        </p:spPr>
        <p:txBody>
          <a:bodyPr/>
          <a:lstStyle/>
          <a:p>
            <a:r>
              <a:rPr lang="fr-FR" dirty="0" smtClean="0"/>
              <a:t>GUIDE D’ACTIVATION MULTIPASS</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spTree>
    <p:extLst>
      <p:ext uri="{BB962C8B-B14F-4D97-AF65-F5344CB8AC3E}">
        <p14:creationId xmlns:p14="http://schemas.microsoft.com/office/powerpoint/2010/main" val="884985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10</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2" t="14972" r="24913" b="9365"/>
          <a:stretch/>
        </p:blipFill>
        <p:spPr bwMode="auto">
          <a:xfrm>
            <a:off x="2063553" y="1039446"/>
            <a:ext cx="7579338" cy="458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5283200" y="4352165"/>
            <a:ext cx="3641969" cy="369332"/>
          </a:xfrm>
          <a:prstGeom prst="rect">
            <a:avLst/>
          </a:prstGeom>
          <a:noFill/>
          <a:ln>
            <a:solidFill>
              <a:srgbClr val="002060"/>
            </a:solidFill>
          </a:ln>
        </p:spPr>
        <p:txBody>
          <a:bodyPr wrap="square" rtlCol="0">
            <a:spAutoFit/>
          </a:bodyPr>
          <a:lstStyle/>
          <a:p>
            <a:r>
              <a:rPr lang="fr-FR" dirty="0" smtClean="0"/>
              <a:t>Saisir votre Login et Mot de passe</a:t>
            </a:r>
            <a:endParaRPr lang="fr-FR" dirty="0"/>
          </a:p>
        </p:txBody>
      </p:sp>
      <p:cxnSp>
        <p:nvCxnSpPr>
          <p:cNvPr id="10" name="Connecteur droit avec flèche 9"/>
          <p:cNvCxnSpPr/>
          <p:nvPr/>
        </p:nvCxnSpPr>
        <p:spPr>
          <a:xfrm flipH="1" flipV="1">
            <a:off x="4493846" y="4298462"/>
            <a:ext cx="789354" cy="19538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4470400" y="4579815"/>
            <a:ext cx="804985" cy="25991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44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747225"/>
            <a:ext cx="9144000" cy="847114"/>
          </a:xfrm>
        </p:spPr>
        <p:txBody>
          <a:bodyPr/>
          <a:lstStyle/>
          <a:p>
            <a:r>
              <a:rPr lang="fr-FR" sz="4800" dirty="0" smtClean="0"/>
              <a:t>NAVIGUER SUR L’ENT</a:t>
            </a:r>
            <a:endParaRPr lang="fr-FR" sz="4800" dirty="0"/>
          </a:p>
        </p:txBody>
      </p:sp>
      <p:sp>
        <p:nvSpPr>
          <p:cNvPr id="3" name="Sous-titre 2"/>
          <p:cNvSpPr>
            <a:spLocks noGrp="1"/>
          </p:cNvSpPr>
          <p:nvPr>
            <p:ph type="subTitle" idx="1"/>
          </p:nvPr>
        </p:nvSpPr>
        <p:spPr>
          <a:xfrm>
            <a:off x="1367692" y="1671638"/>
            <a:ext cx="10449170" cy="4307132"/>
          </a:xfrm>
        </p:spPr>
        <p:txBody>
          <a:bodyPr>
            <a:normAutofit/>
          </a:bodyPr>
          <a:lstStyle/>
          <a:p>
            <a:pPr marL="342900" indent="-342900" algn="l">
              <a:buFont typeface="Arial" panose="020B0604020202020204" pitchFamily="34" charset="0"/>
              <a:buChar char="•"/>
            </a:pPr>
            <a:r>
              <a:rPr lang="fr-FR" dirty="0"/>
              <a:t>Quand vous vous connectez sur votre ENT, la première page que vous rencontrez est la page d’annonces:</a:t>
            </a:r>
          </a:p>
          <a:p>
            <a:endParaRPr lang="fr-FR" dirty="0" smtClean="0"/>
          </a:p>
          <a:p>
            <a:endParaRPr lang="fr-FR" dirty="0"/>
          </a:p>
          <a:p>
            <a:endParaRPr lang="fr-FR" dirty="0" smtClean="0"/>
          </a:p>
          <a:p>
            <a:endParaRPr lang="fr-FR" dirty="0"/>
          </a:p>
          <a:p>
            <a:pPr algn="l"/>
            <a:endParaRPr lang="fr-FR" dirty="0" smtClean="0"/>
          </a:p>
          <a:p>
            <a:pPr marL="342900" indent="-342900" algn="l">
              <a:buFont typeface="Arial" panose="020B0604020202020204" pitchFamily="34" charset="0"/>
              <a:buChar char="•"/>
            </a:pPr>
            <a:r>
              <a:rPr lang="fr-FR" dirty="0" smtClean="0"/>
              <a:t>Cette </a:t>
            </a:r>
            <a:r>
              <a:rPr lang="fr-FR" dirty="0"/>
              <a:t>page vous permet de prendre connaissance des divers évènements en lien avec l’Université de Rouen, la ville de Rouen, et la région Haute Normandie. Vous avez également l’info sur le trafic du réseau Astuce (ligne de bus)</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11</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53" t="31421" r="6250" b="6971"/>
          <a:stretch/>
        </p:blipFill>
        <p:spPr bwMode="auto">
          <a:xfrm>
            <a:off x="2826469" y="2475525"/>
            <a:ext cx="5553212" cy="217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472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3742714"/>
            <a:ext cx="9144000" cy="2564301"/>
          </a:xfrm>
        </p:spPr>
        <p:txBody>
          <a:bodyPr>
            <a:normAutofit/>
          </a:bodyPr>
          <a:lstStyle/>
          <a:p>
            <a:pPr marL="285750" indent="-285750" algn="l">
              <a:buClr>
                <a:schemeClr val="tx2"/>
              </a:buClr>
              <a:buFont typeface="Arial" panose="020B0604020202020204" pitchFamily="34" charset="0"/>
              <a:buChar char="•"/>
            </a:pPr>
            <a:r>
              <a:rPr lang="fr-FR" dirty="0"/>
              <a:t>L’onglet suivant le « bureau », vous donne l’accès à :</a:t>
            </a:r>
          </a:p>
          <a:p>
            <a:pPr marL="1200150" lvl="2" indent="-285750" algn="l">
              <a:buClr>
                <a:schemeClr val="tx2"/>
              </a:buClr>
              <a:buFont typeface="Arial" panose="020B0604020202020204" pitchFamily="34" charset="0"/>
              <a:buChar char="•"/>
            </a:pPr>
            <a:endParaRPr lang="fr-FR" dirty="0"/>
          </a:p>
          <a:p>
            <a:pPr marL="1200150" lvl="2" indent="-285750" algn="l">
              <a:buClr>
                <a:schemeClr val="tx2"/>
              </a:buClr>
              <a:buFont typeface="Arial" panose="020B0604020202020204" pitchFamily="34" charset="0"/>
              <a:buChar char="•"/>
            </a:pPr>
            <a:r>
              <a:rPr lang="fr-FR" b="1" dirty="0"/>
              <a:t>L’annuaire </a:t>
            </a:r>
            <a:r>
              <a:rPr lang="fr-FR" b="1" dirty="0" err="1"/>
              <a:t>Urouen</a:t>
            </a:r>
            <a:r>
              <a:rPr lang="fr-FR" b="1" dirty="0"/>
              <a:t> </a:t>
            </a:r>
            <a:r>
              <a:rPr lang="fr-FR" dirty="0">
                <a:sym typeface="Wingdings" panose="05000000000000000000" pitchFamily="2" charset="2"/>
              </a:rPr>
              <a:t> permet le contact vos professeurs en faisant une recherche par nom, prénom</a:t>
            </a:r>
          </a:p>
          <a:p>
            <a:pPr marL="1200150" lvl="2" indent="-285750" algn="l">
              <a:buClr>
                <a:schemeClr val="tx2"/>
              </a:buClr>
              <a:buFont typeface="Arial" panose="020B0604020202020204" pitchFamily="34" charset="0"/>
              <a:buChar char="•"/>
            </a:pPr>
            <a:r>
              <a:rPr lang="fr-FR" b="1" dirty="0">
                <a:sym typeface="Wingdings" panose="05000000000000000000" pitchFamily="2" charset="2"/>
              </a:rPr>
              <a:t>Liste de diffusion </a:t>
            </a:r>
            <a:r>
              <a:rPr lang="fr-FR" dirty="0">
                <a:sym typeface="Wingdings" panose="05000000000000000000" pitchFamily="2" charset="2"/>
              </a:rPr>
              <a:t> faire suivre une information aux étudiants si vous êtes habilités</a:t>
            </a:r>
          </a:p>
          <a:p>
            <a:pPr marL="1200150" lvl="2" indent="-285750" algn="l">
              <a:buClr>
                <a:schemeClr val="tx2"/>
              </a:buClr>
              <a:buFont typeface="Arial" panose="020B0604020202020204" pitchFamily="34" charset="0"/>
              <a:buChar char="•"/>
            </a:pPr>
            <a:r>
              <a:rPr lang="fr-FR" b="1" dirty="0">
                <a:sym typeface="Wingdings" panose="05000000000000000000" pitchFamily="2" charset="2"/>
              </a:rPr>
              <a:t>Vue Mail </a:t>
            </a:r>
            <a:r>
              <a:rPr lang="fr-FR" b="1" dirty="0" err="1">
                <a:sym typeface="Wingdings" panose="05000000000000000000" pitchFamily="2" charset="2"/>
              </a:rPr>
              <a:t>Univ-rouen</a:t>
            </a:r>
            <a:r>
              <a:rPr lang="fr-FR" b="1" dirty="0">
                <a:sym typeface="Wingdings" panose="05000000000000000000" pitchFamily="2" charset="2"/>
              </a:rPr>
              <a:t> </a:t>
            </a:r>
            <a:r>
              <a:rPr lang="fr-FR" dirty="0">
                <a:sym typeface="Wingdings" panose="05000000000000000000" pitchFamily="2" charset="2"/>
              </a:rPr>
              <a:t> Votre boite mail perso</a:t>
            </a:r>
            <a:endParaRPr lang="fr-FR" dirty="0"/>
          </a:p>
          <a:p>
            <a:pPr algn="l"/>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12</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2" t="31084" r="23159" b="20580"/>
          <a:stretch/>
        </p:blipFill>
        <p:spPr bwMode="auto">
          <a:xfrm>
            <a:off x="2184653" y="832225"/>
            <a:ext cx="6452192" cy="2411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318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45847" y="4201272"/>
            <a:ext cx="9144000" cy="1655762"/>
          </a:xfrm>
        </p:spPr>
        <p:txBody>
          <a:bodyPr/>
          <a:lstStyle/>
          <a:p>
            <a:pPr marL="342900" indent="-342900" algn="l">
              <a:buFont typeface="Arial" panose="020B0604020202020204" pitchFamily="34" charset="0"/>
              <a:buChar char="•"/>
            </a:pPr>
            <a:r>
              <a:rPr lang="fr-FR" dirty="0"/>
              <a:t>L’onglet « Planning », vous donne l’accès à :</a:t>
            </a:r>
          </a:p>
          <a:p>
            <a:pPr marL="864108" lvl="1" indent="-342900" algn="l">
              <a:buClr>
                <a:schemeClr val="tx2"/>
              </a:buClr>
              <a:buFont typeface="Arial" panose="020B0604020202020204" pitchFamily="34" charset="0"/>
              <a:buChar char="•"/>
            </a:pPr>
            <a:r>
              <a:rPr lang="fr-FR" dirty="0">
                <a:solidFill>
                  <a:schemeClr val="tx1"/>
                </a:solidFill>
              </a:rPr>
              <a:t>A l’agenda des évènements sur l’Université de Rouen</a:t>
            </a:r>
          </a:p>
          <a:p>
            <a:pPr marL="864108" lvl="1" indent="-342900" algn="l">
              <a:buClr>
                <a:schemeClr val="tx2"/>
              </a:buClr>
              <a:buFont typeface="Arial" panose="020B0604020202020204" pitchFamily="34" charset="0"/>
              <a:buChar char="•"/>
            </a:pPr>
            <a:r>
              <a:rPr lang="fr-FR" dirty="0">
                <a:solidFill>
                  <a:schemeClr val="tx1"/>
                </a:solidFill>
              </a:rPr>
              <a:t>Votre Emploi du temps  via ADE Campus</a:t>
            </a:r>
          </a:p>
          <a:p>
            <a:pPr marL="864108" lvl="1" indent="-342900" algn="l">
              <a:buClr>
                <a:schemeClr val="tx2"/>
              </a:buClr>
              <a:buFont typeface="Arial" panose="020B0604020202020204" pitchFamily="34" charset="0"/>
              <a:buChar char="•"/>
            </a:pPr>
            <a:r>
              <a:rPr lang="fr-FR" dirty="0">
                <a:solidFill>
                  <a:schemeClr val="tx1"/>
                </a:solidFill>
              </a:rPr>
              <a:t>Au </a:t>
            </a:r>
            <a:r>
              <a:rPr lang="fr-FR" dirty="0" err="1">
                <a:solidFill>
                  <a:schemeClr val="tx1"/>
                </a:solidFill>
              </a:rPr>
              <a:t>Foodle</a:t>
            </a:r>
            <a:r>
              <a:rPr lang="fr-FR" dirty="0">
                <a:solidFill>
                  <a:schemeClr val="tx1"/>
                </a:solidFill>
              </a:rPr>
              <a:t> </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13</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1174" r="2879" b="44736"/>
          <a:stretch/>
        </p:blipFill>
        <p:spPr bwMode="auto">
          <a:xfrm>
            <a:off x="722010" y="1024813"/>
            <a:ext cx="4208917" cy="189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29" t="15503" r="-1497" b="6891"/>
          <a:stretch/>
        </p:blipFill>
        <p:spPr bwMode="auto">
          <a:xfrm>
            <a:off x="5709779" y="969108"/>
            <a:ext cx="4747205" cy="288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36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5507" y="1022961"/>
            <a:ext cx="9409723" cy="899624"/>
          </a:xfrm>
        </p:spPr>
        <p:txBody>
          <a:bodyPr/>
          <a:lstStyle/>
          <a:p>
            <a:pPr algn="l"/>
            <a:r>
              <a:rPr lang="fr-FR" dirty="0"/>
              <a:t>Vous avez également la possibilité de stocker des données en ligne (cours, documents etc.); grâce à l’</a:t>
            </a:r>
            <a:r>
              <a:rPr lang="fr-FR" dirty="0" err="1"/>
              <a:t>Espage</a:t>
            </a:r>
            <a:r>
              <a:rPr lang="fr-FR" dirty="0"/>
              <a:t> de stockage et transfert de fichier (</a:t>
            </a:r>
            <a:r>
              <a:rPr lang="fr-FR" dirty="0" err="1"/>
              <a:t>Filex</a:t>
            </a:r>
            <a:r>
              <a:rPr lang="fr-FR" dirty="0"/>
              <a:t>) :</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14</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121" r="4323" b="34486"/>
          <a:stretch/>
        </p:blipFill>
        <p:spPr bwMode="auto">
          <a:xfrm>
            <a:off x="1119027" y="2020633"/>
            <a:ext cx="9812137" cy="302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99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35015" y="1078469"/>
            <a:ext cx="9144000" cy="1655762"/>
          </a:xfrm>
        </p:spPr>
        <p:txBody>
          <a:bodyPr>
            <a:normAutofit lnSpcReduction="10000"/>
          </a:bodyPr>
          <a:lstStyle/>
          <a:p>
            <a:pPr marL="342900" indent="-342900" algn="l">
              <a:buFont typeface="Arial" panose="020B0604020202020204" pitchFamily="34" charset="0"/>
              <a:buChar char="•"/>
            </a:pPr>
            <a:r>
              <a:rPr lang="fr-FR" dirty="0" smtClean="0"/>
              <a:t>L’onglet </a:t>
            </a:r>
            <a:r>
              <a:rPr lang="fr-FR" dirty="0"/>
              <a:t>« bibliothèque », vous donne accès à :</a:t>
            </a:r>
          </a:p>
          <a:p>
            <a:pPr marL="864108" lvl="1" indent="-342900" algn="l">
              <a:buClr>
                <a:schemeClr val="tx2"/>
              </a:buClr>
              <a:buFont typeface="Arial" panose="020B0604020202020204" pitchFamily="34" charset="0"/>
              <a:buChar char="•"/>
            </a:pPr>
            <a:r>
              <a:rPr lang="fr-FR" dirty="0">
                <a:solidFill>
                  <a:schemeClr val="tx1"/>
                </a:solidFill>
              </a:rPr>
              <a:t>Des ressources numériques</a:t>
            </a:r>
          </a:p>
          <a:p>
            <a:pPr marL="864108" lvl="1" indent="-342900" algn="l">
              <a:buClr>
                <a:schemeClr val="tx2"/>
              </a:buClr>
              <a:buFont typeface="Arial" panose="020B0604020202020204" pitchFamily="34" charset="0"/>
              <a:buChar char="•"/>
            </a:pPr>
            <a:r>
              <a:rPr lang="fr-FR" dirty="0">
                <a:solidFill>
                  <a:schemeClr val="tx1"/>
                </a:solidFill>
              </a:rPr>
              <a:t>Des recherches fédérées</a:t>
            </a:r>
          </a:p>
          <a:p>
            <a:pPr marL="864108" lvl="1" indent="-342900" algn="l">
              <a:buClr>
                <a:schemeClr val="tx2"/>
              </a:buClr>
              <a:buFont typeface="Arial" panose="020B0604020202020204" pitchFamily="34" charset="0"/>
              <a:buChar char="•"/>
            </a:pPr>
            <a:r>
              <a:rPr lang="fr-FR" dirty="0">
                <a:solidFill>
                  <a:schemeClr val="tx1"/>
                </a:solidFill>
              </a:rPr>
              <a:t>Les bibliothèques en ligne</a:t>
            </a:r>
          </a:p>
          <a:p>
            <a:pPr marL="864108" lvl="1" indent="-342900" algn="l">
              <a:buClr>
                <a:schemeClr val="tx2"/>
              </a:buClr>
              <a:buFont typeface="Arial" panose="020B0604020202020204" pitchFamily="34" charset="0"/>
              <a:buChar char="•"/>
            </a:pPr>
            <a:r>
              <a:rPr lang="fr-FR" dirty="0">
                <a:solidFill>
                  <a:schemeClr val="tx1"/>
                </a:solidFill>
              </a:rPr>
              <a:t>L’accès aux diverses bases via l’accès par type</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15</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122" r="2307" b="6673"/>
          <a:stretch/>
        </p:blipFill>
        <p:spPr bwMode="auto">
          <a:xfrm>
            <a:off x="1622551" y="2813327"/>
            <a:ext cx="7473429" cy="35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582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1250462"/>
            <a:ext cx="9144000" cy="4665784"/>
          </a:xfrm>
        </p:spPr>
        <p:txBody>
          <a:bodyPr>
            <a:normAutofit/>
          </a:bodyPr>
          <a:lstStyle/>
          <a:p>
            <a:pPr marL="342900" indent="-342900" algn="l">
              <a:buFont typeface="Arial" panose="020B0604020202020204" pitchFamily="34" charset="0"/>
              <a:buChar char="•"/>
            </a:pPr>
            <a:r>
              <a:rPr lang="fr-FR" dirty="0"/>
              <a:t>l’onglet « perso », vous donne accès à :</a:t>
            </a:r>
          </a:p>
          <a:p>
            <a:pPr marL="864108" lvl="1" indent="-342900" algn="l">
              <a:buClr>
                <a:schemeClr val="tx2"/>
              </a:buClr>
              <a:buFont typeface="Arial" panose="020B0604020202020204" pitchFamily="34" charset="0"/>
              <a:buChar char="•"/>
            </a:pPr>
            <a:r>
              <a:rPr lang="fr-FR" dirty="0">
                <a:solidFill>
                  <a:schemeClr val="tx1"/>
                </a:solidFill>
              </a:rPr>
              <a:t>Scolarité </a:t>
            </a:r>
            <a:r>
              <a:rPr lang="fr-FR" dirty="0">
                <a:solidFill>
                  <a:schemeClr val="tx1"/>
                </a:solidFill>
                <a:sym typeface="Wingdings" panose="05000000000000000000" pitchFamily="2" charset="2"/>
              </a:rPr>
              <a:t>ou l’on retrouve :</a:t>
            </a:r>
          </a:p>
          <a:p>
            <a:pPr marL="1101852" lvl="2" indent="-342900" algn="l">
              <a:buClr>
                <a:schemeClr val="tx2"/>
              </a:buClr>
              <a:buFont typeface="Arial" panose="020B0604020202020204" pitchFamily="34" charset="0"/>
              <a:buChar char="•"/>
            </a:pPr>
            <a:r>
              <a:rPr lang="fr-FR" dirty="0">
                <a:solidFill>
                  <a:schemeClr val="tx1"/>
                </a:solidFill>
                <a:sym typeface="Wingdings" panose="05000000000000000000" pitchFamily="2" charset="2"/>
              </a:rPr>
              <a:t>Le récapitulatif d’inscription demandé en début d’année</a:t>
            </a:r>
          </a:p>
          <a:p>
            <a:pPr marL="1101852" lvl="2" indent="-342900" algn="l">
              <a:buClr>
                <a:schemeClr val="tx2"/>
              </a:buClr>
              <a:buFont typeface="Arial" panose="020B0604020202020204" pitchFamily="34" charset="0"/>
              <a:buChar char="•"/>
            </a:pPr>
            <a:r>
              <a:rPr lang="fr-FR" dirty="0">
                <a:solidFill>
                  <a:schemeClr val="tx1"/>
                </a:solidFill>
                <a:sym typeface="Wingdings" panose="05000000000000000000" pitchFamily="2" charset="2"/>
              </a:rPr>
              <a:t>Le module de réinscription administrative et pédagogique</a:t>
            </a:r>
          </a:p>
          <a:p>
            <a:pPr marL="1101852" lvl="2" indent="-342900" algn="l">
              <a:buClr>
                <a:schemeClr val="tx2"/>
              </a:buClr>
              <a:buFont typeface="Arial" panose="020B0604020202020204" pitchFamily="34" charset="0"/>
              <a:buChar char="•"/>
            </a:pPr>
            <a:r>
              <a:rPr lang="fr-FR" dirty="0">
                <a:solidFill>
                  <a:schemeClr val="tx1"/>
                </a:solidFill>
                <a:sym typeface="Wingdings" panose="05000000000000000000" pitchFamily="2" charset="2"/>
              </a:rPr>
              <a:t>Le contrat pédagogique  qui permet de voir les matières que vous avez sélectionné</a:t>
            </a:r>
          </a:p>
          <a:p>
            <a:pPr marL="1101852" lvl="2" indent="-342900" algn="l">
              <a:buClr>
                <a:schemeClr val="tx2"/>
              </a:buClr>
              <a:buFont typeface="Arial" panose="020B0604020202020204" pitchFamily="34" charset="0"/>
              <a:buChar char="•"/>
            </a:pPr>
            <a:r>
              <a:rPr lang="fr-FR" dirty="0">
                <a:solidFill>
                  <a:schemeClr val="tx1"/>
                </a:solidFill>
                <a:sym typeface="Wingdings" panose="05000000000000000000" pitchFamily="2" charset="2"/>
              </a:rPr>
              <a:t>Le certificat de scolarité et vos coordonnées</a:t>
            </a:r>
          </a:p>
          <a:p>
            <a:pPr marL="1101852" lvl="2" indent="-342900" algn="l">
              <a:buClr>
                <a:schemeClr val="tx2"/>
              </a:buClr>
              <a:buFont typeface="Arial" panose="020B0604020202020204" pitchFamily="34" charset="0"/>
              <a:buChar char="•"/>
            </a:pPr>
            <a:endParaRPr lang="fr-FR" dirty="0">
              <a:solidFill>
                <a:schemeClr val="tx1"/>
              </a:solidFill>
              <a:sym typeface="Wingdings" panose="05000000000000000000" pitchFamily="2" charset="2"/>
            </a:endParaRPr>
          </a:p>
          <a:p>
            <a:pPr marL="864108" lvl="1" indent="-342900" algn="l">
              <a:buClr>
                <a:schemeClr val="tx2"/>
              </a:buClr>
              <a:buFont typeface="Arial" panose="020B0604020202020204" pitchFamily="34" charset="0"/>
              <a:buChar char="•"/>
            </a:pPr>
            <a:r>
              <a:rPr lang="fr-FR" dirty="0">
                <a:solidFill>
                  <a:schemeClr val="tx1"/>
                </a:solidFill>
                <a:sym typeface="Wingdings" panose="05000000000000000000" pitchFamily="2" charset="2"/>
              </a:rPr>
              <a:t>Mon dossier Web  contient vos informations personnelles, les inscriptions réalisées à l’Université de Rouen, le calendrier des examens et les notes de chaque année</a:t>
            </a:r>
          </a:p>
          <a:p>
            <a:pPr lvl="1" algn="l">
              <a:buClr>
                <a:schemeClr val="tx2"/>
              </a:buClr>
            </a:pPr>
            <a:endParaRPr lang="fr-FR" dirty="0">
              <a:solidFill>
                <a:schemeClr val="tx1"/>
              </a:solidFill>
              <a:sym typeface="Wingdings" panose="05000000000000000000" pitchFamily="2" charset="2"/>
            </a:endParaRPr>
          </a:p>
          <a:p>
            <a:pPr marL="864108" lvl="1" indent="-342900" algn="l">
              <a:buClr>
                <a:schemeClr val="tx2"/>
              </a:buClr>
              <a:buFont typeface="Arial" panose="020B0604020202020204" pitchFamily="34" charset="0"/>
              <a:buChar char="•"/>
            </a:pPr>
            <a:r>
              <a:rPr lang="fr-FR" dirty="0" err="1">
                <a:solidFill>
                  <a:schemeClr val="tx1"/>
                </a:solidFill>
                <a:sym typeface="Wingdings" panose="05000000000000000000" pitchFamily="2" charset="2"/>
              </a:rPr>
              <a:t>Multipass</a:t>
            </a:r>
            <a:r>
              <a:rPr lang="fr-FR" dirty="0">
                <a:solidFill>
                  <a:schemeClr val="tx1"/>
                </a:solidFill>
                <a:sym typeface="Wingdings" panose="05000000000000000000" pitchFamily="2" charset="2"/>
              </a:rPr>
              <a:t>  permet de modifier les codes confidentiels en cas de besoin. </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16</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spTree>
    <p:extLst>
      <p:ext uri="{BB962C8B-B14F-4D97-AF65-F5344CB8AC3E}">
        <p14:creationId xmlns:p14="http://schemas.microsoft.com/office/powerpoint/2010/main" val="1874391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17</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647" r="1764"/>
          <a:stretch/>
        </p:blipFill>
        <p:spPr bwMode="auto">
          <a:xfrm>
            <a:off x="2094281" y="1117955"/>
            <a:ext cx="7738230" cy="488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412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945662"/>
            <a:ext cx="9144000" cy="1031630"/>
          </a:xfrm>
        </p:spPr>
        <p:txBody>
          <a:bodyPr/>
          <a:lstStyle/>
          <a:p>
            <a:pPr marL="342900" indent="-342900">
              <a:buFont typeface="Arial" panose="020B0604020202020204" pitchFamily="34" charset="0"/>
              <a:buChar char="•"/>
            </a:pPr>
            <a:r>
              <a:rPr lang="fr-FR" dirty="0" smtClean="0"/>
              <a:t>L’onglet </a:t>
            </a:r>
            <a:r>
              <a:rPr lang="fr-FR" dirty="0"/>
              <a:t>« </a:t>
            </a:r>
            <a:r>
              <a:rPr lang="fr-FR" dirty="0" err="1"/>
              <a:t>Léoservice</a:t>
            </a:r>
            <a:r>
              <a:rPr lang="fr-FR" dirty="0"/>
              <a:t> », vous permet de consulter le menu des restaurants du CROUS et de recharger votre </a:t>
            </a:r>
            <a:r>
              <a:rPr lang="fr-FR" dirty="0" err="1" smtClean="0"/>
              <a:t>léocarte</a:t>
            </a:r>
            <a:r>
              <a:rPr lang="fr-FR" dirty="0" smtClean="0"/>
              <a:t> :</a:t>
            </a:r>
            <a:endParaRPr lang="fr-FR" dirty="0"/>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18</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9" t="28990" r="1972" b="12912"/>
          <a:stretch/>
        </p:blipFill>
        <p:spPr bwMode="auto">
          <a:xfrm>
            <a:off x="1973263" y="2032910"/>
            <a:ext cx="8245473" cy="3234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964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1312986"/>
            <a:ext cx="9144000" cy="961292"/>
          </a:xfrm>
        </p:spPr>
        <p:txBody>
          <a:bodyPr/>
          <a:lstStyle/>
          <a:p>
            <a:pPr marL="342900" indent="-342900">
              <a:buFont typeface="Arial" panose="020B0604020202020204" pitchFamily="34" charset="0"/>
              <a:buChar char="•"/>
            </a:pPr>
            <a:r>
              <a:rPr lang="fr-FR" dirty="0"/>
              <a:t>l’onglet « assistance », vous permet de contacter l’assistance en ligne</a:t>
            </a:r>
          </a:p>
          <a:p>
            <a:pPr marL="342900" indent="-342900">
              <a:buFont typeface="Arial" panose="020B0604020202020204" pitchFamily="34" charset="0"/>
              <a:buChar char="•"/>
            </a:pPr>
            <a:r>
              <a:rPr lang="fr-FR" dirty="0"/>
              <a:t>l’onglet « gadget », vous permet de personnaliser votre ENT</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19</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330" b="7239"/>
          <a:stretch/>
        </p:blipFill>
        <p:spPr bwMode="auto">
          <a:xfrm>
            <a:off x="909399" y="2586893"/>
            <a:ext cx="4764450" cy="278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4830" r="1311" b="6045"/>
          <a:stretch/>
        </p:blipFill>
        <p:spPr bwMode="auto">
          <a:xfrm>
            <a:off x="6439181" y="2586893"/>
            <a:ext cx="4866179" cy="2692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161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817563"/>
            <a:ext cx="9144000" cy="581391"/>
          </a:xfrm>
        </p:spPr>
        <p:txBody>
          <a:bodyPr/>
          <a:lstStyle/>
          <a:p>
            <a:r>
              <a:rPr lang="fr-FR" sz="4000" dirty="0" smtClean="0"/>
              <a:t>Pourquoi activer son compte </a:t>
            </a:r>
            <a:r>
              <a:rPr lang="fr-FR" sz="4000" dirty="0" err="1" smtClean="0"/>
              <a:t>multipass</a:t>
            </a:r>
            <a:r>
              <a:rPr lang="fr-FR" sz="4000" dirty="0" smtClean="0"/>
              <a:t> ? </a:t>
            </a:r>
            <a:endParaRPr lang="fr-FR" sz="4000" dirty="0"/>
          </a:p>
        </p:txBody>
      </p:sp>
      <p:sp>
        <p:nvSpPr>
          <p:cNvPr id="3" name="Sous-titre 2"/>
          <p:cNvSpPr>
            <a:spLocks noGrp="1"/>
          </p:cNvSpPr>
          <p:nvPr>
            <p:ph type="subTitle" idx="1"/>
          </p:nvPr>
        </p:nvSpPr>
        <p:spPr>
          <a:xfrm>
            <a:off x="1524000" y="1625600"/>
            <a:ext cx="9144000" cy="3632200"/>
          </a:xfrm>
        </p:spPr>
        <p:txBody>
          <a:bodyPr>
            <a:normAutofit fontScale="92500" lnSpcReduction="10000"/>
          </a:bodyPr>
          <a:lstStyle/>
          <a:p>
            <a:r>
              <a:rPr lang="fr-FR" dirty="0"/>
              <a:t>L’activation de votre </a:t>
            </a:r>
            <a:r>
              <a:rPr lang="fr-FR" dirty="0" err="1"/>
              <a:t>multipass</a:t>
            </a:r>
            <a:r>
              <a:rPr lang="fr-FR" dirty="0"/>
              <a:t>, vous donne accès à l’ensemble des données numériques de l’Université de Rouen, à savoir:</a:t>
            </a:r>
          </a:p>
          <a:p>
            <a:pPr algn="l"/>
            <a:endParaRPr lang="fr-FR" dirty="0"/>
          </a:p>
          <a:p>
            <a:pPr algn="l"/>
            <a:r>
              <a:rPr lang="fr-FR" dirty="0" smtClean="0"/>
              <a:t>- Boite </a:t>
            </a:r>
            <a:r>
              <a:rPr lang="fr-FR" dirty="0"/>
              <a:t>mail étudiante</a:t>
            </a:r>
          </a:p>
          <a:p>
            <a:pPr algn="l"/>
            <a:r>
              <a:rPr lang="fr-FR" dirty="0" smtClean="0"/>
              <a:t>- Planning </a:t>
            </a:r>
            <a:r>
              <a:rPr lang="fr-FR" dirty="0"/>
              <a:t>de cours</a:t>
            </a:r>
          </a:p>
          <a:p>
            <a:pPr algn="l"/>
            <a:r>
              <a:rPr lang="fr-FR" dirty="0" smtClean="0"/>
              <a:t>- Le </a:t>
            </a:r>
            <a:r>
              <a:rPr lang="fr-FR" dirty="0"/>
              <a:t>catalogue de livres des BU</a:t>
            </a:r>
          </a:p>
          <a:p>
            <a:pPr algn="l"/>
            <a:r>
              <a:rPr lang="fr-FR" dirty="0" smtClean="0"/>
              <a:t>- Vos </a:t>
            </a:r>
            <a:r>
              <a:rPr lang="fr-FR" dirty="0"/>
              <a:t>données personnelles (certificats de scolarités, contrat pédagogique)</a:t>
            </a:r>
          </a:p>
          <a:p>
            <a:pPr algn="l"/>
            <a:r>
              <a:rPr lang="fr-FR" dirty="0" smtClean="0"/>
              <a:t>- Inscription </a:t>
            </a:r>
            <a:r>
              <a:rPr lang="fr-FR" dirty="0"/>
              <a:t>administrative et pédagogique</a:t>
            </a:r>
          </a:p>
          <a:p>
            <a:pPr algn="l"/>
            <a:r>
              <a:rPr lang="fr-FR" dirty="0" smtClean="0"/>
              <a:t>- Etc</a:t>
            </a:r>
            <a:r>
              <a:rPr lang="fr-FR" dirty="0"/>
              <a:t>…</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2</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spTree>
    <p:extLst>
      <p:ext uri="{BB962C8B-B14F-4D97-AF65-F5344CB8AC3E}">
        <p14:creationId xmlns:p14="http://schemas.microsoft.com/office/powerpoint/2010/main" val="3006801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MERCI DE VOTRE ATTENTION</a:t>
            </a:r>
            <a:endParaRPr lang="fr-FR" dirty="0"/>
          </a:p>
        </p:txBody>
      </p:sp>
      <p:sp>
        <p:nvSpPr>
          <p:cNvPr id="3" name="Sous-titre 2"/>
          <p:cNvSpPr>
            <a:spLocks noGrp="1"/>
          </p:cNvSpPr>
          <p:nvPr>
            <p:ph type="subTitle" idx="1"/>
          </p:nvPr>
        </p:nvSpPr>
        <p:spPr/>
        <p:txBody>
          <a:bodyPr>
            <a:normAutofit lnSpcReduction="10000"/>
          </a:bodyPr>
          <a:lstStyle/>
          <a:p>
            <a:r>
              <a:rPr lang="fr-FR" dirty="0" smtClean="0"/>
              <a:t>IPAG</a:t>
            </a:r>
          </a:p>
          <a:p>
            <a:r>
              <a:rPr lang="fr-FR" dirty="0" smtClean="0"/>
              <a:t>3 avenue Pasteur, 76180 Rouen </a:t>
            </a:r>
          </a:p>
          <a:p>
            <a:r>
              <a:rPr lang="fr-FR" dirty="0" smtClean="0">
                <a:hlinkClick r:id="rId2"/>
              </a:rPr>
              <a:t>ipag76@univ-rouen.fr</a:t>
            </a:r>
            <a:endParaRPr lang="fr-FR" dirty="0" smtClean="0"/>
          </a:p>
          <a:p>
            <a:r>
              <a:rPr lang="fr-FR" dirty="0" smtClean="0"/>
              <a:t>02.32.76.98.46</a:t>
            </a:r>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20</a:t>
            </a:fld>
            <a:endParaRPr lang="fr-F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spTree>
    <p:extLst>
      <p:ext uri="{BB962C8B-B14F-4D97-AF65-F5344CB8AC3E}">
        <p14:creationId xmlns:p14="http://schemas.microsoft.com/office/powerpoint/2010/main" val="1037265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848825"/>
            <a:ext cx="9144000" cy="854929"/>
          </a:xfrm>
        </p:spPr>
        <p:txBody>
          <a:bodyPr/>
          <a:lstStyle/>
          <a:p>
            <a:r>
              <a:rPr lang="fr-FR" dirty="0" smtClean="0"/>
              <a:t>PRÉCISIONS  </a:t>
            </a:r>
            <a:endParaRPr lang="fr-FR" dirty="0"/>
          </a:p>
        </p:txBody>
      </p:sp>
      <p:sp>
        <p:nvSpPr>
          <p:cNvPr id="3" name="Sous-titre 2"/>
          <p:cNvSpPr>
            <a:spLocks noGrp="1"/>
          </p:cNvSpPr>
          <p:nvPr>
            <p:ph type="subTitle" idx="1"/>
          </p:nvPr>
        </p:nvSpPr>
        <p:spPr>
          <a:xfrm>
            <a:off x="1524000" y="1703754"/>
            <a:ext cx="9144000" cy="4446953"/>
          </a:xfrm>
        </p:spPr>
        <p:txBody>
          <a:bodyPr>
            <a:normAutofit fontScale="92500" lnSpcReduction="20000"/>
          </a:bodyPr>
          <a:lstStyle/>
          <a:p>
            <a:pPr algn="l"/>
            <a:r>
              <a:rPr lang="fr-FR" sz="3000" b="1" i="1" dirty="0"/>
              <a:t>CAS N°1:</a:t>
            </a:r>
          </a:p>
          <a:p>
            <a:pPr marL="342900" indent="-342900" algn="just">
              <a:buFont typeface="Arial" panose="020B0604020202020204" pitchFamily="34" charset="0"/>
              <a:buChar char="•"/>
            </a:pPr>
            <a:r>
              <a:rPr lang="fr-FR" sz="2600" dirty="0"/>
              <a:t>Si, lors de votre inscription, vous avez indiqué un mail de contact, vous recevrez un mail d’activation sur cette adresse mail.</a:t>
            </a:r>
          </a:p>
          <a:p>
            <a:pPr algn="just"/>
            <a:endParaRPr lang="fr-FR" sz="2600" dirty="0"/>
          </a:p>
          <a:p>
            <a:pPr marL="342900" indent="-342900" algn="just">
              <a:buFont typeface="Arial" panose="020B0604020202020204" pitchFamily="34" charset="0"/>
              <a:buChar char="•"/>
            </a:pPr>
            <a:r>
              <a:rPr lang="fr-FR" sz="2600" dirty="0"/>
              <a:t>Vous devrez alors cliquer sur le lien d’activation pour indiquer votre mot de passe et ainsi activer votre </a:t>
            </a:r>
            <a:r>
              <a:rPr lang="fr-FR" sz="2600" dirty="0" smtClean="0"/>
              <a:t>compte</a:t>
            </a:r>
          </a:p>
          <a:p>
            <a:pPr algn="just"/>
            <a:endParaRPr lang="fr-FR" sz="2600" dirty="0"/>
          </a:p>
          <a:p>
            <a:pPr algn="l"/>
            <a:r>
              <a:rPr lang="fr-FR" sz="3000" b="1" i="1" dirty="0"/>
              <a:t>CAS N°2:</a:t>
            </a:r>
          </a:p>
          <a:p>
            <a:pPr marL="342900" indent="-342900" algn="just">
              <a:buFont typeface="Arial" panose="020B0604020202020204" pitchFamily="34" charset="0"/>
              <a:buChar char="•"/>
            </a:pPr>
            <a:r>
              <a:rPr lang="fr-FR" sz="2600" dirty="0"/>
              <a:t>Si, au contraire, vous n’avez pas donné de mail de contact</a:t>
            </a:r>
          </a:p>
          <a:p>
            <a:pPr marL="342900" indent="-342900" algn="just">
              <a:buFont typeface="Arial" panose="020B0604020202020204" pitchFamily="34" charset="0"/>
              <a:buChar char="•"/>
            </a:pPr>
            <a:endParaRPr lang="fr-FR" sz="2600" dirty="0"/>
          </a:p>
          <a:p>
            <a:pPr marL="342900" indent="-342900" algn="just">
              <a:buFont typeface="Arial" panose="020B0604020202020204" pitchFamily="34" charset="0"/>
              <a:buChar char="•"/>
            </a:pPr>
            <a:r>
              <a:rPr lang="fr-FR" sz="2600" dirty="0"/>
              <a:t>Vous devrez activer votre compte </a:t>
            </a:r>
            <a:r>
              <a:rPr lang="fr-FR" sz="2600" dirty="0" err="1"/>
              <a:t>multipass</a:t>
            </a:r>
            <a:r>
              <a:rPr lang="fr-FR" sz="2600" dirty="0"/>
              <a:t> en suivant la procédure suivante</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3</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spTree>
    <p:extLst>
      <p:ext uri="{BB962C8B-B14F-4D97-AF65-F5344CB8AC3E}">
        <p14:creationId xmlns:p14="http://schemas.microsoft.com/office/powerpoint/2010/main" val="335763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745773"/>
            <a:ext cx="9144000" cy="567212"/>
          </a:xfrm>
        </p:spPr>
        <p:txBody>
          <a:bodyPr/>
          <a:lstStyle/>
          <a:p>
            <a:r>
              <a:rPr lang="fr-FR" sz="3600" dirty="0" smtClean="0"/>
              <a:t>ACTIVATION DE VOTRE COMPTE MULTIPASS</a:t>
            </a:r>
            <a:endParaRPr lang="fr-FR" sz="3600" dirty="0"/>
          </a:p>
        </p:txBody>
      </p:sp>
      <p:sp>
        <p:nvSpPr>
          <p:cNvPr id="3" name="Sous-titre 2"/>
          <p:cNvSpPr>
            <a:spLocks noGrp="1"/>
          </p:cNvSpPr>
          <p:nvPr>
            <p:ph type="subTitle" idx="1"/>
          </p:nvPr>
        </p:nvSpPr>
        <p:spPr>
          <a:xfrm>
            <a:off x="1524000" y="1383323"/>
            <a:ext cx="9144000" cy="1328615"/>
          </a:xfrm>
        </p:spPr>
        <p:txBody>
          <a:bodyPr>
            <a:normAutofit lnSpcReduction="10000"/>
          </a:bodyPr>
          <a:lstStyle/>
          <a:p>
            <a:pPr marL="342900" indent="-342900" algn="l">
              <a:buFont typeface="Arial" panose="020B0604020202020204" pitchFamily="34" charset="0"/>
              <a:buChar char="•"/>
            </a:pPr>
            <a:r>
              <a:rPr lang="fr-FR" dirty="0"/>
              <a:t>Se connecter sur le site de l’Université de Rouen </a:t>
            </a:r>
          </a:p>
          <a:p>
            <a:pPr algn="l"/>
            <a:r>
              <a:rPr lang="fr-FR" dirty="0" smtClean="0"/>
              <a:t>    (</a:t>
            </a:r>
            <a:r>
              <a:rPr lang="fr-FR" dirty="0"/>
              <a:t>www.univ-rouen.fr)</a:t>
            </a:r>
          </a:p>
          <a:p>
            <a:pPr marL="342900" indent="-342900" algn="l">
              <a:buFont typeface="Arial" panose="020B0604020202020204" pitchFamily="34" charset="0"/>
              <a:buChar char="•"/>
            </a:pPr>
            <a:r>
              <a:rPr lang="fr-FR" dirty="0"/>
              <a:t>Cliquer sur l’icône correspondant à la page numérique</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4</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Image 6"/>
          <p:cNvPicPr/>
          <p:nvPr/>
        </p:nvPicPr>
        <p:blipFill rotWithShape="1">
          <a:blip r:embed="rId3"/>
          <a:srcRect l="20469" t="13874" r="16211" b="36139"/>
          <a:stretch/>
        </p:blipFill>
        <p:spPr bwMode="auto">
          <a:xfrm>
            <a:off x="1977292" y="2852615"/>
            <a:ext cx="6822831" cy="3460808"/>
          </a:xfrm>
          <a:prstGeom prst="rect">
            <a:avLst/>
          </a:prstGeom>
          <a:ln>
            <a:noFill/>
          </a:ln>
          <a:extLst>
            <a:ext uri="{53640926-AAD7-44D8-BBD7-CCE9431645EC}">
              <a14:shadowObscured xmlns:a14="http://schemas.microsoft.com/office/drawing/2010/main"/>
            </a:ext>
          </a:extLst>
        </p:spPr>
      </p:pic>
      <p:sp>
        <p:nvSpPr>
          <p:cNvPr id="8" name="Flèche vers le bas 7"/>
          <p:cNvSpPr/>
          <p:nvPr/>
        </p:nvSpPr>
        <p:spPr>
          <a:xfrm>
            <a:off x="7143262" y="2566146"/>
            <a:ext cx="406400" cy="572938"/>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96441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25600" y="1054222"/>
            <a:ext cx="9144000" cy="399439"/>
          </a:xfrm>
        </p:spPr>
        <p:txBody>
          <a:bodyPr>
            <a:normAutofit fontScale="92500"/>
          </a:bodyPr>
          <a:lstStyle/>
          <a:p>
            <a:pPr marL="342900" indent="-342900">
              <a:buFont typeface="Arial" panose="020B0604020202020204" pitchFamily="34" charset="0"/>
              <a:buChar char="•"/>
            </a:pPr>
            <a:r>
              <a:rPr lang="fr-FR" dirty="0"/>
              <a:t>Sur la page suivante, cliquer sur « environnement Numérique de Travail »</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5</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Image 6"/>
          <p:cNvPicPr/>
          <p:nvPr/>
        </p:nvPicPr>
        <p:blipFill rotWithShape="1">
          <a:blip r:embed="rId3"/>
          <a:srcRect l="20515" t="13529" r="24391" b="11471"/>
          <a:stretch/>
        </p:blipFill>
        <p:spPr bwMode="auto">
          <a:xfrm>
            <a:off x="2742884" y="1583014"/>
            <a:ext cx="6627761" cy="4087550"/>
          </a:xfrm>
          <a:prstGeom prst="rect">
            <a:avLst/>
          </a:prstGeom>
          <a:ln>
            <a:noFill/>
          </a:ln>
          <a:extLst>
            <a:ext uri="{53640926-AAD7-44D8-BBD7-CCE9431645EC}">
              <a14:shadowObscured xmlns:a14="http://schemas.microsoft.com/office/drawing/2010/main"/>
            </a:ext>
          </a:extLst>
        </p:spPr>
      </p:pic>
      <p:sp>
        <p:nvSpPr>
          <p:cNvPr id="8" name="Flèche droite 7"/>
          <p:cNvSpPr/>
          <p:nvPr/>
        </p:nvSpPr>
        <p:spPr>
          <a:xfrm>
            <a:off x="3954584" y="3736257"/>
            <a:ext cx="1242646" cy="55489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990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87939" y="960438"/>
            <a:ext cx="9948984" cy="743316"/>
          </a:xfrm>
        </p:spPr>
        <p:txBody>
          <a:bodyPr>
            <a:normAutofit lnSpcReduction="10000"/>
          </a:bodyPr>
          <a:lstStyle/>
          <a:p>
            <a:pPr marL="342900" indent="-342900" algn="l">
              <a:buFont typeface="Arial" panose="020B0604020202020204" pitchFamily="34" charset="0"/>
              <a:buChar char="•"/>
            </a:pPr>
            <a:r>
              <a:rPr lang="fr-FR" dirty="0"/>
              <a:t>Sur la page suivante, cliquer sur « Je veux activer mon compte / j’ai perdu mon mot de passe »</a:t>
            </a:r>
          </a:p>
          <a:p>
            <a:pPr algn="l"/>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6</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200" r="2071" b="10359"/>
          <a:stretch/>
        </p:blipFill>
        <p:spPr bwMode="auto">
          <a:xfrm>
            <a:off x="1885194" y="1703753"/>
            <a:ext cx="8016897" cy="3876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èche vers le bas 7"/>
          <p:cNvSpPr/>
          <p:nvPr/>
        </p:nvSpPr>
        <p:spPr>
          <a:xfrm rot="10800000">
            <a:off x="5853723" y="4415693"/>
            <a:ext cx="617415" cy="1031631"/>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8669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24000" y="961292"/>
            <a:ext cx="9144000" cy="781539"/>
          </a:xfrm>
        </p:spPr>
        <p:txBody>
          <a:bodyPr/>
          <a:lstStyle/>
          <a:p>
            <a:pPr marL="342900" indent="-342900" algn="l">
              <a:buFont typeface="Arial" panose="020B0604020202020204" pitchFamily="34" charset="0"/>
              <a:buChar char="•"/>
            </a:pPr>
            <a:r>
              <a:rPr lang="fr-FR" dirty="0"/>
              <a:t>Sur la page d’activation, il faut sélectionner la situation qui vous concerne, puis suivre les indications qui vous seront demandées</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7</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9" t="14937" r="1914" b="13369"/>
          <a:stretch/>
        </p:blipFill>
        <p:spPr bwMode="auto">
          <a:xfrm>
            <a:off x="2334283" y="1844856"/>
            <a:ext cx="7255194" cy="4204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527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995865"/>
            <a:ext cx="9144000" cy="870560"/>
          </a:xfrm>
        </p:spPr>
        <p:txBody>
          <a:bodyPr/>
          <a:lstStyle/>
          <a:p>
            <a:r>
              <a:rPr lang="fr-FR" dirty="0" smtClean="0"/>
              <a:t>RAPPEL </a:t>
            </a:r>
            <a:endParaRPr lang="fr-FR" dirty="0"/>
          </a:p>
        </p:txBody>
      </p:sp>
      <p:sp>
        <p:nvSpPr>
          <p:cNvPr id="3" name="Sous-titre 2"/>
          <p:cNvSpPr>
            <a:spLocks noGrp="1"/>
          </p:cNvSpPr>
          <p:nvPr>
            <p:ph type="subTitle" idx="1"/>
          </p:nvPr>
        </p:nvSpPr>
        <p:spPr>
          <a:xfrm>
            <a:off x="1523999" y="2211754"/>
            <a:ext cx="9863015" cy="3046046"/>
          </a:xfrm>
        </p:spPr>
        <p:txBody>
          <a:bodyPr/>
          <a:lstStyle/>
          <a:p>
            <a:pPr marL="342900" indent="-342900" algn="l">
              <a:buFont typeface="Arial" panose="020B0604020202020204" pitchFamily="34" charset="0"/>
              <a:buChar char="•"/>
            </a:pPr>
            <a:r>
              <a:rPr lang="fr-FR" dirty="0"/>
              <a:t>Le numéro INE (ou BEA) est également présent sur votre relevé de notes du bac ou sur votre précédentes cartes </a:t>
            </a:r>
            <a:r>
              <a:rPr lang="fr-FR" dirty="0" smtClean="0"/>
              <a:t>étudiantes</a:t>
            </a:r>
          </a:p>
          <a:p>
            <a:pPr algn="l"/>
            <a:endParaRPr lang="fr-FR" dirty="0"/>
          </a:p>
          <a:p>
            <a:pPr marL="342900" indent="-342900" algn="l">
              <a:buFont typeface="Arial" panose="020B0604020202020204" pitchFamily="34" charset="0"/>
              <a:buChar char="•"/>
            </a:pPr>
            <a:r>
              <a:rPr lang="fr-FR" dirty="0"/>
              <a:t>Pour les étudiants étrangers, dont c’est la première inscription dans l’enseignement supérieur français, le numéro INE vous sera communiqué sur votre attestation d’inscription avec votre numéro étudiant</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8</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spTree>
    <p:extLst>
      <p:ext uri="{BB962C8B-B14F-4D97-AF65-F5344CB8AC3E}">
        <p14:creationId xmlns:p14="http://schemas.microsoft.com/office/powerpoint/2010/main" val="3408104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801932"/>
            <a:ext cx="9144000" cy="659545"/>
          </a:xfrm>
        </p:spPr>
        <p:txBody>
          <a:bodyPr/>
          <a:lstStyle/>
          <a:p>
            <a:r>
              <a:rPr lang="fr-FR" sz="4000" dirty="0" smtClean="0"/>
              <a:t>SE CONNECTER A SON ESPACE DE TRAVAIL</a:t>
            </a:r>
            <a:endParaRPr lang="fr-FR" sz="4000" dirty="0"/>
          </a:p>
        </p:txBody>
      </p:sp>
      <p:sp>
        <p:nvSpPr>
          <p:cNvPr id="3" name="Sous-titre 2"/>
          <p:cNvSpPr>
            <a:spLocks noGrp="1"/>
          </p:cNvSpPr>
          <p:nvPr>
            <p:ph type="subTitle" idx="1"/>
          </p:nvPr>
        </p:nvSpPr>
        <p:spPr>
          <a:xfrm>
            <a:off x="1383324" y="4926330"/>
            <a:ext cx="9144000" cy="1303215"/>
          </a:xfrm>
        </p:spPr>
        <p:txBody>
          <a:bodyPr>
            <a:normAutofit fontScale="77500" lnSpcReduction="20000"/>
          </a:bodyPr>
          <a:lstStyle/>
          <a:p>
            <a:pPr marL="342900" indent="-342900" algn="l">
              <a:buFont typeface="Arial" panose="020B0604020202020204" pitchFamily="34" charset="0"/>
              <a:buChar char="•"/>
            </a:pPr>
            <a:r>
              <a:rPr lang="fr-FR" dirty="0"/>
              <a:t>Étape 1: Retourner sur la page d’accueil de l’Université de Rouen</a:t>
            </a:r>
          </a:p>
          <a:p>
            <a:pPr marL="342900" indent="-342900" algn="l">
              <a:buFont typeface="Arial" panose="020B0604020202020204" pitchFamily="34" charset="0"/>
              <a:buChar char="•"/>
            </a:pPr>
            <a:r>
              <a:rPr lang="fr-FR" dirty="0" smtClean="0"/>
              <a:t>Étape </a:t>
            </a:r>
            <a:r>
              <a:rPr lang="fr-FR" dirty="0"/>
              <a:t>2: Cliquer  sur l’icône « page numérique »</a:t>
            </a:r>
          </a:p>
          <a:p>
            <a:pPr marL="342900" indent="-342900" algn="l">
              <a:buFont typeface="Arial" panose="020B0604020202020204" pitchFamily="34" charset="0"/>
              <a:buChar char="•"/>
            </a:pPr>
            <a:r>
              <a:rPr lang="fr-FR" dirty="0"/>
              <a:t>Étape 3: Accéder à vos mails uniquement </a:t>
            </a:r>
            <a:r>
              <a:rPr lang="fr-FR" dirty="0">
                <a:sym typeface="Wingdings" panose="05000000000000000000" pitchFamily="2" charset="2"/>
              </a:rPr>
              <a:t> cliquer sur « l’enveloppe »</a:t>
            </a:r>
          </a:p>
          <a:p>
            <a:pPr marL="342900" indent="-342900" algn="l">
              <a:buFont typeface="Arial" panose="020B0604020202020204" pitchFamily="34" charset="0"/>
              <a:buChar char="•"/>
            </a:pPr>
            <a:r>
              <a:rPr lang="fr-FR" dirty="0">
                <a:sym typeface="Wingdings" panose="05000000000000000000" pitchFamily="2" charset="2"/>
              </a:rPr>
              <a:t>Étape 4: Entrer votre login et le mot de passe que vous avez choisi</a:t>
            </a:r>
            <a:r>
              <a:rPr lang="fr-FR" dirty="0"/>
              <a:t> </a:t>
            </a:r>
          </a:p>
          <a:p>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86248E-2977-4D52-8E54-55E9C8BC3ADC}" type="slidenum">
              <a:rPr lang="fr-FR" smtClean="0"/>
              <a:t>9</a:t>
            </a:fld>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6469" y="216461"/>
            <a:ext cx="1237531" cy="334018"/>
          </a:xfrm>
          <a:prstGeom prst="rect">
            <a:avLst/>
          </a:prstGeom>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89" t="18860" b="28056"/>
          <a:stretch/>
        </p:blipFill>
        <p:spPr bwMode="auto">
          <a:xfrm>
            <a:off x="1716336" y="1584053"/>
            <a:ext cx="7776863" cy="303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lèche droite 7"/>
          <p:cNvSpPr/>
          <p:nvPr/>
        </p:nvSpPr>
        <p:spPr>
          <a:xfrm>
            <a:off x="6525846" y="1906954"/>
            <a:ext cx="703385" cy="46892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13104508">
            <a:off x="8272585" y="2309172"/>
            <a:ext cx="703385" cy="468923"/>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4962770" y="1818249"/>
            <a:ext cx="1492738" cy="646331"/>
          </a:xfrm>
          <a:prstGeom prst="rect">
            <a:avLst/>
          </a:prstGeom>
          <a:solidFill>
            <a:schemeClr val="bg1"/>
          </a:solidFill>
          <a:ln>
            <a:solidFill>
              <a:srgbClr val="002060"/>
            </a:solidFill>
          </a:ln>
        </p:spPr>
        <p:txBody>
          <a:bodyPr wrap="square" rtlCol="0">
            <a:spAutoFit/>
          </a:bodyPr>
          <a:lstStyle/>
          <a:p>
            <a:r>
              <a:rPr lang="fr-FR" dirty="0" smtClean="0"/>
              <a:t>Boite e-mail universitaire </a:t>
            </a:r>
            <a:endParaRPr lang="fr-FR" dirty="0"/>
          </a:p>
        </p:txBody>
      </p:sp>
      <p:sp>
        <p:nvSpPr>
          <p:cNvPr id="11" name="ZoneTexte 10"/>
          <p:cNvSpPr txBox="1"/>
          <p:nvPr/>
        </p:nvSpPr>
        <p:spPr>
          <a:xfrm>
            <a:off x="8972061" y="2745262"/>
            <a:ext cx="1219200" cy="646331"/>
          </a:xfrm>
          <a:prstGeom prst="rect">
            <a:avLst/>
          </a:prstGeom>
          <a:solidFill>
            <a:schemeClr val="bg1"/>
          </a:solidFill>
          <a:ln>
            <a:solidFill>
              <a:srgbClr val="002060"/>
            </a:solidFill>
          </a:ln>
        </p:spPr>
        <p:txBody>
          <a:bodyPr wrap="square" rtlCol="0">
            <a:spAutoFit/>
          </a:bodyPr>
          <a:lstStyle/>
          <a:p>
            <a:r>
              <a:rPr lang="fr-FR" dirty="0" smtClean="0"/>
              <a:t>Page numérique</a:t>
            </a:r>
            <a:endParaRPr lang="fr-FR" dirty="0"/>
          </a:p>
        </p:txBody>
      </p:sp>
    </p:spTree>
    <p:extLst>
      <p:ext uri="{BB962C8B-B14F-4D97-AF65-F5344CB8AC3E}">
        <p14:creationId xmlns:p14="http://schemas.microsoft.com/office/powerpoint/2010/main" val="3730345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URN-2019 v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E PPT URN 2019 v1" id="{C870ECD6-EC70-4915-BAA7-29A76CC3AAC4}" vid="{5B5A9799-5465-41D9-8FB5-6E2741A7E7B2}"/>
    </a:ext>
  </a:extLst>
</a:theme>
</file>

<file path=docProps/app.xml><?xml version="1.0" encoding="utf-8"?>
<Properties xmlns="http://schemas.openxmlformats.org/officeDocument/2006/extended-properties" xmlns:vt="http://schemas.openxmlformats.org/officeDocument/2006/docPropsVTypes">
  <Template>modele-ppt-urn-2019-v1</Template>
  <TotalTime>30</TotalTime>
  <Words>436</Words>
  <Application>Microsoft Office PowerPoint</Application>
  <PresentationFormat>Grand écran</PresentationFormat>
  <Paragraphs>99</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Wingdings</vt:lpstr>
      <vt:lpstr>URN-2019 v1</vt:lpstr>
      <vt:lpstr>GUIDE D’ACTIVATION MULTIPASS</vt:lpstr>
      <vt:lpstr>Pourquoi activer son compte multipass ? </vt:lpstr>
      <vt:lpstr>PRÉCISIONS  </vt:lpstr>
      <vt:lpstr>ACTIVATION DE VOTRE COMPTE MULTIPASS</vt:lpstr>
      <vt:lpstr>Présentation PowerPoint</vt:lpstr>
      <vt:lpstr>Présentation PowerPoint</vt:lpstr>
      <vt:lpstr>Présentation PowerPoint</vt:lpstr>
      <vt:lpstr>RAPPEL </vt:lpstr>
      <vt:lpstr>SE CONNECTER A SON ESPACE DE TRAVAIL</vt:lpstr>
      <vt:lpstr>Présentation PowerPoint</vt:lpstr>
      <vt:lpstr>NAVIGUER SUR L’ENT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D’ACTIVATION MULTIPASS</dc:title>
  <dc:creator>LUCILE MIGNOT (Personnel)</dc:creator>
  <cp:keywords>modele;MODELE POWERPOINT URN;2019</cp:keywords>
  <cp:lastModifiedBy>LUCILE MIGNOT (Personnel)</cp:lastModifiedBy>
  <cp:revision>4</cp:revision>
  <dcterms:created xsi:type="dcterms:W3CDTF">2019-06-28T10:06:37Z</dcterms:created>
  <dcterms:modified xsi:type="dcterms:W3CDTF">2019-06-28T10:37:25Z</dcterms:modified>
</cp:coreProperties>
</file>